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4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6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3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4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07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39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7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0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1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5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6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4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983CF50-FD5C-4696-8AB6-CEDA0278C5D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83CF50-FD5C-4696-8AB6-CEDA0278C5D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12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74B4-B544-E5F6-2437-2AC6536DD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EncryptNotes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F6099-B7E2-AFA9-4B9E-94A36CA3E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Secure and Intelligent Note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5AE63-3A29-ABB6-54AC-D750911916AD}"/>
              </a:ext>
            </a:extLst>
          </p:cNvPr>
          <p:cNvSpPr txBox="1"/>
          <p:nvPr/>
        </p:nvSpPr>
        <p:spPr>
          <a:xfrm>
            <a:off x="4666648" y="4385548"/>
            <a:ext cx="285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CPT-200 Team 2 Phase 4</a:t>
            </a:r>
          </a:p>
        </p:txBody>
      </p:sp>
    </p:spTree>
    <p:extLst>
      <p:ext uri="{BB962C8B-B14F-4D97-AF65-F5344CB8AC3E}">
        <p14:creationId xmlns:p14="http://schemas.microsoft.com/office/powerpoint/2010/main" val="375065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E77C-0CD8-0FC8-52F6-B04EB879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EF7D1-A0A4-CC89-E337-611E61DA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8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6A5F-04B7-E666-C0BD-391C785D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821FB-D4F3-E10F-85DE-CDEFA625E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7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9A36-DC85-E421-80F0-0A2FFD57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EncryptNotes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E8C1-B7C0-0367-A265-2CB463B1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Secure, AI-powered Note App</a:t>
            </a:r>
          </a:p>
          <a:p>
            <a:r>
              <a:rPr lang="en-US" sz="2600" dirty="0"/>
              <a:t>Accessed from Web Browser</a:t>
            </a:r>
          </a:p>
          <a:p>
            <a:r>
              <a:rPr lang="en-US" sz="2600" dirty="0"/>
              <a:t>Privacy &amp; Efficiency Top priorities</a:t>
            </a:r>
          </a:p>
        </p:txBody>
      </p:sp>
    </p:spTree>
    <p:extLst>
      <p:ext uri="{BB962C8B-B14F-4D97-AF65-F5344CB8AC3E}">
        <p14:creationId xmlns:p14="http://schemas.microsoft.com/office/powerpoint/2010/main" val="318778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F3E4-2B6F-3CB7-E480-A0730179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EncryptNotes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5F59-D20D-F5C6-CDC6-460A97083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Other apps -</a:t>
            </a:r>
          </a:p>
          <a:p>
            <a:pPr lvl="1"/>
            <a:r>
              <a:rPr lang="en-US" sz="2600" dirty="0"/>
              <a:t>Lack of security</a:t>
            </a:r>
          </a:p>
          <a:p>
            <a:pPr lvl="1"/>
            <a:r>
              <a:rPr lang="en-US" sz="2600" dirty="0"/>
              <a:t>Poor organization</a:t>
            </a:r>
          </a:p>
          <a:p>
            <a:pPr lvl="1"/>
            <a:r>
              <a:rPr lang="en-US" sz="2600" dirty="0"/>
              <a:t>No automatic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182407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EA63-768A-C296-73CE-FB1EDFA9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B0EFB-00E5-1599-8E26-8385B22B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End to End Encryption</a:t>
            </a:r>
          </a:p>
          <a:p>
            <a:r>
              <a:rPr lang="en-US" sz="2600" dirty="0"/>
              <a:t>AI-Power Categorization</a:t>
            </a:r>
          </a:p>
          <a:p>
            <a:r>
              <a:rPr lang="en-US" sz="2600" dirty="0"/>
              <a:t>User-Controlled Security Setting</a:t>
            </a:r>
          </a:p>
        </p:txBody>
      </p:sp>
    </p:spTree>
    <p:extLst>
      <p:ext uri="{BB962C8B-B14F-4D97-AF65-F5344CB8AC3E}">
        <p14:creationId xmlns:p14="http://schemas.microsoft.com/office/powerpoint/2010/main" val="1433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510C-A2C7-A2D5-7B80-33811775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D2A4-CD5B-8EB1-5DEF-FC435FE73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Secure Encryption</a:t>
            </a:r>
          </a:p>
          <a:p>
            <a:r>
              <a:rPr lang="en-US" sz="2600" dirty="0"/>
              <a:t>AI Categorization</a:t>
            </a:r>
          </a:p>
          <a:p>
            <a:r>
              <a:rPr lang="en-US" sz="2600" dirty="0"/>
              <a:t>Note Editing and management</a:t>
            </a:r>
          </a:p>
          <a:p>
            <a:r>
              <a:rPr lang="en-US" sz="2600" dirty="0"/>
              <a:t>User account Control</a:t>
            </a:r>
          </a:p>
        </p:txBody>
      </p:sp>
    </p:spTree>
    <p:extLst>
      <p:ext uri="{BB962C8B-B14F-4D97-AF65-F5344CB8AC3E}">
        <p14:creationId xmlns:p14="http://schemas.microsoft.com/office/powerpoint/2010/main" val="42028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AF3D-87A0-8D7B-ED75-2BDA29D1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006D7-7350-B626-6838-94BB9353B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38729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Encryption</a:t>
            </a:r>
          </a:p>
          <a:p>
            <a:pPr lvl="1"/>
            <a:r>
              <a:rPr lang="en-US" sz="2600" dirty="0"/>
              <a:t>Data Encrypted Before Saving to Database</a:t>
            </a:r>
          </a:p>
          <a:p>
            <a:pPr lvl="1"/>
            <a:r>
              <a:rPr lang="en-US" sz="2600" dirty="0"/>
              <a:t>Decrypted Upon access from Database</a:t>
            </a:r>
          </a:p>
          <a:p>
            <a:r>
              <a:rPr lang="en-US" sz="2600" dirty="0"/>
              <a:t>AI Integration</a:t>
            </a:r>
          </a:p>
          <a:p>
            <a:pPr lvl="1"/>
            <a:r>
              <a:rPr lang="en-US" sz="2600" dirty="0"/>
              <a:t>Google Cloud Natural Language API</a:t>
            </a:r>
          </a:p>
          <a:p>
            <a:r>
              <a:rPr lang="en-US" sz="2600" dirty="0"/>
              <a:t>User Authentication</a:t>
            </a:r>
          </a:p>
          <a:p>
            <a:pPr lvl="1"/>
            <a:r>
              <a:rPr lang="en-US" sz="2600" dirty="0"/>
              <a:t>Secure authentication With Django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1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33AA-4F96-E571-FECF-9906F7BF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FCA5-5A83-4B89-040D-E428DC292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Potential Use Cases Include:</a:t>
            </a:r>
          </a:p>
          <a:p>
            <a:pPr lvl="1"/>
            <a:r>
              <a:rPr lang="en-US" sz="2600" dirty="0"/>
              <a:t>Students – secure college Notes</a:t>
            </a:r>
          </a:p>
          <a:p>
            <a:pPr lvl="1"/>
            <a:r>
              <a:rPr lang="en-US" sz="2600" dirty="0"/>
              <a:t>Business Professional – Secure Work Notes</a:t>
            </a:r>
          </a:p>
          <a:p>
            <a:pPr lvl="1"/>
            <a:r>
              <a:rPr lang="en-US" sz="2600" dirty="0"/>
              <a:t>Other Privacy Focused Individuals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1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7752-F386-1ADA-60EE-582E1DAF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3A70-CB3B-4AC8-D90C-19A0CE35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General Notes Apps lack encryption</a:t>
            </a:r>
          </a:p>
          <a:p>
            <a:r>
              <a:rPr lang="en-US" sz="2600" dirty="0"/>
              <a:t>Few apps integrate AI organization</a:t>
            </a:r>
          </a:p>
          <a:p>
            <a:r>
              <a:rPr lang="en-US" sz="2600" dirty="0"/>
              <a:t>Gives Users Control over Security Settings</a:t>
            </a:r>
          </a:p>
        </p:txBody>
      </p:sp>
    </p:spTree>
    <p:extLst>
      <p:ext uri="{BB962C8B-B14F-4D97-AF65-F5344CB8AC3E}">
        <p14:creationId xmlns:p14="http://schemas.microsoft.com/office/powerpoint/2010/main" val="383326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409D-8131-C61F-9282-28A36AFA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Growth &amp; Monetization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D3F4-4D79-C037-1E2F-21D270873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90275"/>
            <a:ext cx="9905998" cy="3858126"/>
          </a:xfrm>
        </p:spPr>
        <p:txBody>
          <a:bodyPr>
            <a:noAutofit/>
          </a:bodyPr>
          <a:lstStyle/>
          <a:p>
            <a:r>
              <a:rPr lang="en-US" sz="2600" dirty="0"/>
              <a:t>Growth</a:t>
            </a:r>
          </a:p>
          <a:p>
            <a:pPr lvl="1"/>
            <a:r>
              <a:rPr lang="en-US" sz="2600" dirty="0"/>
              <a:t>Mobile App</a:t>
            </a:r>
          </a:p>
          <a:p>
            <a:pPr lvl="1"/>
            <a:r>
              <a:rPr lang="en-US" sz="2600" dirty="0"/>
              <a:t>Expanded AI Capabilities</a:t>
            </a:r>
          </a:p>
          <a:p>
            <a:r>
              <a:rPr lang="en-US" sz="2600" dirty="0"/>
              <a:t>Monetization</a:t>
            </a:r>
          </a:p>
          <a:p>
            <a:pPr lvl="1"/>
            <a:r>
              <a:rPr lang="en-US" sz="2600" dirty="0"/>
              <a:t>Subscription-Based Features</a:t>
            </a:r>
          </a:p>
          <a:p>
            <a:pPr lvl="1"/>
            <a:r>
              <a:rPr lang="en-US" sz="2600" dirty="0"/>
              <a:t>Enterprise Solutions</a:t>
            </a:r>
          </a:p>
          <a:p>
            <a:pPr marL="457200"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72032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130</TotalTime>
  <Words>150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EncryptNotes</vt:lpstr>
      <vt:lpstr>What is EncryptNotes?</vt:lpstr>
      <vt:lpstr>Why EncryptNotes?</vt:lpstr>
      <vt:lpstr>Solution</vt:lpstr>
      <vt:lpstr>Features</vt:lpstr>
      <vt:lpstr>Technical Overview</vt:lpstr>
      <vt:lpstr>Market Opportunity</vt:lpstr>
      <vt:lpstr>Advantage</vt:lpstr>
      <vt:lpstr>Future Growth &amp; Monetization</vt:lpstr>
      <vt:lpstr>DEMONSTRATION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Nagel</dc:creator>
  <cp:lastModifiedBy>Jacob Nagel</cp:lastModifiedBy>
  <cp:revision>4</cp:revision>
  <dcterms:created xsi:type="dcterms:W3CDTF">2025-04-30T18:28:47Z</dcterms:created>
  <dcterms:modified xsi:type="dcterms:W3CDTF">2025-04-30T20:39:11Z</dcterms:modified>
</cp:coreProperties>
</file>