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  <p:sldId id="25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 err="1"/>
              <a:t>EncryptNotes</a:t>
            </a:r>
            <a:r>
              <a:rPr lang="en-US" sz="2400" dirty="0"/>
              <a:t> is secure note taking Web-App</a:t>
            </a:r>
          </a:p>
          <a:p>
            <a:r>
              <a:rPr lang="en-US" sz="2400" dirty="0"/>
              <a:t>It secures every note you make</a:t>
            </a:r>
          </a:p>
          <a:p>
            <a:r>
              <a:rPr lang="en-US" sz="2400" dirty="0"/>
              <a:t>Privacy &amp; efficiency are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 Website?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It’s a website, because we thought it was the best place to have</a:t>
            </a:r>
          </a:p>
          <a:p>
            <a:r>
              <a:rPr lang="en-US" sz="2600" dirty="0">
                <a:solidFill>
                  <a:srgbClr val="FFFFFF"/>
                </a:solidFill>
              </a:rPr>
              <a:t>No, downloading needed</a:t>
            </a:r>
          </a:p>
          <a:p>
            <a:r>
              <a:rPr lang="en-US" sz="2600" dirty="0">
                <a:solidFill>
                  <a:srgbClr val="FFFFFF"/>
                </a:solidFill>
              </a:rPr>
              <a:t>It allows for easy access </a:t>
            </a:r>
          </a:p>
          <a:p>
            <a:r>
              <a:rPr lang="en-US" sz="2600" dirty="0">
                <a:solidFill>
                  <a:srgbClr val="FFFFFF"/>
                </a:solidFill>
              </a:rPr>
              <a:t>It gave us a good environment to develop and create our application</a:t>
            </a:r>
          </a:p>
          <a:p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B68-83BC-AAF1-A8C2-63D47716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End to End Encryption</a:t>
            </a:r>
          </a:p>
          <a:p>
            <a:r>
              <a:rPr lang="en-US" sz="2600" dirty="0"/>
              <a:t>AI-Powered Categorization</a:t>
            </a:r>
          </a:p>
          <a:p>
            <a:r>
              <a:rPr lang="en-US" sz="2600" dirty="0"/>
              <a:t>User-Controlled Security Setting</a:t>
            </a:r>
          </a:p>
          <a:p>
            <a:r>
              <a:rPr lang="en-US" sz="2600" dirty="0"/>
              <a:t>Note Editing and Management</a:t>
            </a:r>
          </a:p>
          <a:p>
            <a:r>
              <a:rPr lang="en-US" sz="2600" dirty="0"/>
              <a:t>User Account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49A9-0CC2-61FE-E58D-7C239FE4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4421"/>
            <a:ext cx="9872871" cy="4780547"/>
          </a:xfrm>
        </p:spPr>
        <p:txBody>
          <a:bodyPr>
            <a:normAutofit/>
          </a:bodyPr>
          <a:lstStyle/>
          <a:p>
            <a:r>
              <a:rPr lang="en-US" sz="2600" dirty="0"/>
              <a:t>Application</a:t>
            </a:r>
          </a:p>
          <a:p>
            <a:pPr lvl="1"/>
            <a:r>
              <a:rPr lang="en-US" sz="2600" dirty="0"/>
              <a:t>Powered by Python and Django</a:t>
            </a:r>
          </a:p>
          <a:p>
            <a:r>
              <a:rPr lang="en-US" sz="2600" dirty="0"/>
              <a:t>User Authentication</a:t>
            </a:r>
          </a:p>
          <a:p>
            <a:pPr lvl="1"/>
            <a:r>
              <a:rPr lang="en-US" sz="2600" dirty="0"/>
              <a:t>Secure authentication with Django</a:t>
            </a:r>
          </a:p>
          <a:p>
            <a:r>
              <a:rPr lang="en-US" sz="2600" dirty="0"/>
              <a:t>Encryption</a:t>
            </a:r>
          </a:p>
          <a:p>
            <a:pPr lvl="1"/>
            <a:r>
              <a:rPr lang="en-US" sz="2600" dirty="0"/>
              <a:t>Data encrypted before saving to database</a:t>
            </a:r>
          </a:p>
          <a:p>
            <a:pPr lvl="1"/>
            <a:r>
              <a:rPr lang="en-US" sz="2600" dirty="0"/>
              <a:t>Decrypted upon access from database</a:t>
            </a:r>
          </a:p>
          <a:p>
            <a:r>
              <a:rPr lang="en-US" sz="2600" dirty="0"/>
              <a:t>AI Integration</a:t>
            </a:r>
          </a:p>
          <a:p>
            <a:pPr lvl="1"/>
            <a:r>
              <a:rPr lang="en-US" sz="2600" dirty="0"/>
              <a:t>AI powered note categorization with Google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094171" cy="4295274"/>
          </a:xfrm>
        </p:spPr>
        <p:txBody>
          <a:bodyPr/>
          <a:lstStyle/>
          <a:p>
            <a:r>
              <a:rPr lang="en-US" dirty="0"/>
              <a:t>Powerful </a:t>
            </a:r>
            <a:r>
              <a:rPr lang="en-US" dirty="0" err="1"/>
              <a:t>TinyMCE</a:t>
            </a:r>
            <a:r>
              <a:rPr lang="en-US" dirty="0"/>
              <a:t> Editor utilized for create, edit, and view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6333422" y="1811956"/>
            <a:ext cx="4880010" cy="43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Unique Features</a:t>
            </a:r>
            <a:br>
              <a:rPr lang="en-US" dirty="0"/>
            </a:br>
            <a:r>
              <a:rPr lang="en-US" dirty="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113182" y="707666"/>
            <a:ext cx="5255813" cy="513534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196596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0" y="1965960"/>
            <a:ext cx="9949780" cy="4024630"/>
          </a:xfr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124</TotalTime>
  <Words>209</Words>
  <Application>Microsoft Office PowerPoint</Application>
  <PresentationFormat>Widescreen</PresentationFormat>
  <Paragraphs>42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Aptos</vt:lpstr>
      <vt:lpstr>Corbel</vt:lpstr>
      <vt:lpstr>Basis</vt:lpstr>
      <vt:lpstr>EnCryptNotes Secure and Intelligent Note Management</vt:lpstr>
      <vt:lpstr>What is it?</vt:lpstr>
      <vt:lpstr>Why a Website?</vt:lpstr>
      <vt:lpstr>Key Features</vt:lpstr>
      <vt:lpstr>Technical Overview</vt:lpstr>
      <vt:lpstr>Unique Features</vt:lpstr>
      <vt:lpstr>Unique Features Sign Up Page</vt:lpstr>
      <vt:lpstr>Who would use it?</vt:lpstr>
      <vt:lpstr>So How Do You Use It?</vt:lpstr>
      <vt:lpstr>Login/profile page</vt:lpstr>
      <vt:lpstr>Note Pages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8</cp:revision>
  <dcterms:created xsi:type="dcterms:W3CDTF">2025-04-14T21:39:02Z</dcterms:created>
  <dcterms:modified xsi:type="dcterms:W3CDTF">2025-05-04T15:26:15Z</dcterms:modified>
</cp:coreProperties>
</file>