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65" r:id="rId6"/>
    <p:sldId id="262" r:id="rId7"/>
    <p:sldId id="259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Front-end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3C91D9-0133-FBC4-7D4A-683C4868C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0" y="2811744"/>
            <a:ext cx="5871717" cy="3510968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CAEF1-7767-1962-C831-31B89D96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2813639"/>
            <a:ext cx="5643219" cy="35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Drive’s API</a:t>
            </a:r>
          </a:p>
          <a:p>
            <a:r>
              <a:rPr lang="en-US" dirty="0"/>
              <a:t>Google’s Login API</a:t>
            </a:r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</TotalTime>
  <Words>235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EncryptNotes</vt:lpstr>
      <vt:lpstr>Beginning Phase 2</vt:lpstr>
      <vt:lpstr>Paperwork</vt:lpstr>
      <vt:lpstr>Architecture diagram</vt:lpstr>
      <vt:lpstr>Refined Front-end</vt:lpstr>
      <vt:lpstr>APIs/technology used </vt:lpstr>
      <vt:lpstr>The Back-end</vt:lpstr>
      <vt:lpstr>The Back-end</vt:lpstr>
      <vt:lpstr>Back-end Security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160</cp:revision>
  <dcterms:created xsi:type="dcterms:W3CDTF">2025-02-21T09:17:35Z</dcterms:created>
  <dcterms:modified xsi:type="dcterms:W3CDTF">2025-03-10T03:45:04Z</dcterms:modified>
</cp:coreProperties>
</file>