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9" r:id="rId7"/>
    <p:sldId id="261" r:id="rId8"/>
    <p:sldId id="260" r:id="rId9"/>
    <p:sldId id="259" r:id="rId10"/>
    <p:sldId id="262" r:id="rId11"/>
    <p:sldId id="263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B078D-142F-4E86-8AFB-F416A8574A6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828BB4-72F5-4954-A1F5-6AFBBBDFE9B1}">
      <dgm:prSet/>
      <dgm:spPr/>
      <dgm:t>
        <a:bodyPr/>
        <a:lstStyle/>
        <a:p>
          <a:r>
            <a:rPr lang="en-US"/>
            <a:t>End to End Encryption</a:t>
          </a:r>
        </a:p>
      </dgm:t>
    </dgm:pt>
    <dgm:pt modelId="{E3C2E9AB-A26A-4B42-984C-F230C582447B}" type="parTrans" cxnId="{C91C6060-CEA1-427A-B0EC-CA05E4F6F0C5}">
      <dgm:prSet/>
      <dgm:spPr/>
      <dgm:t>
        <a:bodyPr/>
        <a:lstStyle/>
        <a:p>
          <a:endParaRPr lang="en-US"/>
        </a:p>
      </dgm:t>
    </dgm:pt>
    <dgm:pt modelId="{B1A8AEE6-26A2-40E9-AE46-F3EB04C3C38B}" type="sibTrans" cxnId="{C91C6060-CEA1-427A-B0EC-CA05E4F6F0C5}">
      <dgm:prSet/>
      <dgm:spPr/>
      <dgm:t>
        <a:bodyPr/>
        <a:lstStyle/>
        <a:p>
          <a:endParaRPr lang="en-US"/>
        </a:p>
      </dgm:t>
    </dgm:pt>
    <dgm:pt modelId="{E0BAF90C-A231-4EDA-BD91-3F0773DC9826}">
      <dgm:prSet/>
      <dgm:spPr/>
      <dgm:t>
        <a:bodyPr/>
        <a:lstStyle/>
        <a:p>
          <a:r>
            <a:rPr lang="en-US"/>
            <a:t>AI-Powered Categorization</a:t>
          </a:r>
        </a:p>
      </dgm:t>
    </dgm:pt>
    <dgm:pt modelId="{33E58E85-8534-47F4-9592-BA86E2613357}" type="parTrans" cxnId="{F389D561-7379-4061-B161-90BED4FDB9B2}">
      <dgm:prSet/>
      <dgm:spPr/>
      <dgm:t>
        <a:bodyPr/>
        <a:lstStyle/>
        <a:p>
          <a:endParaRPr lang="en-US"/>
        </a:p>
      </dgm:t>
    </dgm:pt>
    <dgm:pt modelId="{8F99DAD8-80B0-4986-9103-79AD77C6CF32}" type="sibTrans" cxnId="{F389D561-7379-4061-B161-90BED4FDB9B2}">
      <dgm:prSet/>
      <dgm:spPr/>
      <dgm:t>
        <a:bodyPr/>
        <a:lstStyle/>
        <a:p>
          <a:endParaRPr lang="en-US"/>
        </a:p>
      </dgm:t>
    </dgm:pt>
    <dgm:pt modelId="{9963985D-9577-4985-A974-054A23848E3D}">
      <dgm:prSet/>
      <dgm:spPr/>
      <dgm:t>
        <a:bodyPr/>
        <a:lstStyle/>
        <a:p>
          <a:r>
            <a:rPr lang="en-US"/>
            <a:t>User-Controlled Security Setting</a:t>
          </a:r>
        </a:p>
      </dgm:t>
    </dgm:pt>
    <dgm:pt modelId="{C0FD8651-5F27-43E3-B890-97B34612A86D}" type="parTrans" cxnId="{5E79CBB4-6169-4FD2-8B09-F977D320CD13}">
      <dgm:prSet/>
      <dgm:spPr/>
      <dgm:t>
        <a:bodyPr/>
        <a:lstStyle/>
        <a:p>
          <a:endParaRPr lang="en-US"/>
        </a:p>
      </dgm:t>
    </dgm:pt>
    <dgm:pt modelId="{69121C6A-9053-47E5-9835-712BFA640DD2}" type="sibTrans" cxnId="{5E79CBB4-6169-4FD2-8B09-F977D320CD13}">
      <dgm:prSet/>
      <dgm:spPr/>
      <dgm:t>
        <a:bodyPr/>
        <a:lstStyle/>
        <a:p>
          <a:endParaRPr lang="en-US"/>
        </a:p>
      </dgm:t>
    </dgm:pt>
    <dgm:pt modelId="{6C3291BD-22E8-455E-9764-E4B5F2484E44}">
      <dgm:prSet/>
      <dgm:spPr/>
      <dgm:t>
        <a:bodyPr/>
        <a:lstStyle/>
        <a:p>
          <a:r>
            <a:rPr lang="en-US"/>
            <a:t>Note Editing and Management</a:t>
          </a:r>
        </a:p>
      </dgm:t>
    </dgm:pt>
    <dgm:pt modelId="{6E3E4E9B-06A7-401F-9096-C85E72236E37}" type="parTrans" cxnId="{A77C54C1-DFC1-4A14-ABCA-32A669CC99DC}">
      <dgm:prSet/>
      <dgm:spPr/>
      <dgm:t>
        <a:bodyPr/>
        <a:lstStyle/>
        <a:p>
          <a:endParaRPr lang="en-US"/>
        </a:p>
      </dgm:t>
    </dgm:pt>
    <dgm:pt modelId="{D139ABF3-A992-4A82-A126-ACC45AF101B0}" type="sibTrans" cxnId="{A77C54C1-DFC1-4A14-ABCA-32A669CC99DC}">
      <dgm:prSet/>
      <dgm:spPr/>
      <dgm:t>
        <a:bodyPr/>
        <a:lstStyle/>
        <a:p>
          <a:endParaRPr lang="en-US"/>
        </a:p>
      </dgm:t>
    </dgm:pt>
    <dgm:pt modelId="{EAFB3677-A96F-4998-868B-8AB60E60143F}">
      <dgm:prSet/>
      <dgm:spPr/>
      <dgm:t>
        <a:bodyPr/>
        <a:lstStyle/>
        <a:p>
          <a:r>
            <a:rPr lang="en-US"/>
            <a:t>User Account Controls</a:t>
          </a:r>
        </a:p>
      </dgm:t>
    </dgm:pt>
    <dgm:pt modelId="{7856593A-2349-4174-A92D-8B92362261D3}" type="parTrans" cxnId="{1664D6FF-2244-42E5-924D-39A9181EE82A}">
      <dgm:prSet/>
      <dgm:spPr/>
      <dgm:t>
        <a:bodyPr/>
        <a:lstStyle/>
        <a:p>
          <a:endParaRPr lang="en-US"/>
        </a:p>
      </dgm:t>
    </dgm:pt>
    <dgm:pt modelId="{A88C1ADB-BA4C-4466-BEA7-87DBAB48E0CF}" type="sibTrans" cxnId="{1664D6FF-2244-42E5-924D-39A9181EE82A}">
      <dgm:prSet/>
      <dgm:spPr/>
      <dgm:t>
        <a:bodyPr/>
        <a:lstStyle/>
        <a:p>
          <a:endParaRPr lang="en-US"/>
        </a:p>
      </dgm:t>
    </dgm:pt>
    <dgm:pt modelId="{1DE41547-137B-40E7-9EAE-8BFAC93B78F2}" type="pres">
      <dgm:prSet presAssocID="{35BB078D-142F-4E86-8AFB-F416A8574A66}" presName="vert0" presStyleCnt="0">
        <dgm:presLayoutVars>
          <dgm:dir/>
          <dgm:animOne val="branch"/>
          <dgm:animLvl val="lvl"/>
        </dgm:presLayoutVars>
      </dgm:prSet>
      <dgm:spPr/>
    </dgm:pt>
    <dgm:pt modelId="{C6C6F0F2-A26A-4FED-9498-A900B4A4AE20}" type="pres">
      <dgm:prSet presAssocID="{4F828BB4-72F5-4954-A1F5-6AFBBBDFE9B1}" presName="thickLine" presStyleLbl="alignNode1" presStyleIdx="0" presStyleCnt="5"/>
      <dgm:spPr/>
    </dgm:pt>
    <dgm:pt modelId="{2F0F7BB7-7FE9-49E5-A99C-D619C11105E0}" type="pres">
      <dgm:prSet presAssocID="{4F828BB4-72F5-4954-A1F5-6AFBBBDFE9B1}" presName="horz1" presStyleCnt="0"/>
      <dgm:spPr/>
    </dgm:pt>
    <dgm:pt modelId="{98ABBBE1-4489-465F-ADEE-AE437D13C962}" type="pres">
      <dgm:prSet presAssocID="{4F828BB4-72F5-4954-A1F5-6AFBBBDFE9B1}" presName="tx1" presStyleLbl="revTx" presStyleIdx="0" presStyleCnt="5"/>
      <dgm:spPr/>
    </dgm:pt>
    <dgm:pt modelId="{532067ED-85BC-49EC-8C52-FA379AF47135}" type="pres">
      <dgm:prSet presAssocID="{4F828BB4-72F5-4954-A1F5-6AFBBBDFE9B1}" presName="vert1" presStyleCnt="0"/>
      <dgm:spPr/>
    </dgm:pt>
    <dgm:pt modelId="{3DB5E111-B4D1-4149-B080-0D3F1F017060}" type="pres">
      <dgm:prSet presAssocID="{E0BAF90C-A231-4EDA-BD91-3F0773DC9826}" presName="thickLine" presStyleLbl="alignNode1" presStyleIdx="1" presStyleCnt="5"/>
      <dgm:spPr/>
    </dgm:pt>
    <dgm:pt modelId="{693BFC7E-0CBD-47FE-A7FE-C492A3145854}" type="pres">
      <dgm:prSet presAssocID="{E0BAF90C-A231-4EDA-BD91-3F0773DC9826}" presName="horz1" presStyleCnt="0"/>
      <dgm:spPr/>
    </dgm:pt>
    <dgm:pt modelId="{F990B507-7DA6-4E84-9924-47045C0F32DA}" type="pres">
      <dgm:prSet presAssocID="{E0BAF90C-A231-4EDA-BD91-3F0773DC9826}" presName="tx1" presStyleLbl="revTx" presStyleIdx="1" presStyleCnt="5"/>
      <dgm:spPr/>
    </dgm:pt>
    <dgm:pt modelId="{F2740F49-9F64-47CE-B00A-8D03CF778A2D}" type="pres">
      <dgm:prSet presAssocID="{E0BAF90C-A231-4EDA-BD91-3F0773DC9826}" presName="vert1" presStyleCnt="0"/>
      <dgm:spPr/>
    </dgm:pt>
    <dgm:pt modelId="{9759E38D-4F37-4806-B286-B13D32DA7B7E}" type="pres">
      <dgm:prSet presAssocID="{9963985D-9577-4985-A974-054A23848E3D}" presName="thickLine" presStyleLbl="alignNode1" presStyleIdx="2" presStyleCnt="5"/>
      <dgm:spPr/>
    </dgm:pt>
    <dgm:pt modelId="{C11E3246-2B41-417B-A5F8-2CDA3C391BFB}" type="pres">
      <dgm:prSet presAssocID="{9963985D-9577-4985-A974-054A23848E3D}" presName="horz1" presStyleCnt="0"/>
      <dgm:spPr/>
    </dgm:pt>
    <dgm:pt modelId="{227F7BE5-8979-45F3-832A-1DD9882F67FA}" type="pres">
      <dgm:prSet presAssocID="{9963985D-9577-4985-A974-054A23848E3D}" presName="tx1" presStyleLbl="revTx" presStyleIdx="2" presStyleCnt="5"/>
      <dgm:spPr/>
    </dgm:pt>
    <dgm:pt modelId="{BCA122B4-4F6C-4390-99B2-E574ACACD95B}" type="pres">
      <dgm:prSet presAssocID="{9963985D-9577-4985-A974-054A23848E3D}" presName="vert1" presStyleCnt="0"/>
      <dgm:spPr/>
    </dgm:pt>
    <dgm:pt modelId="{BCA97424-6144-43A7-89C6-C084A5708FDC}" type="pres">
      <dgm:prSet presAssocID="{6C3291BD-22E8-455E-9764-E4B5F2484E44}" presName="thickLine" presStyleLbl="alignNode1" presStyleIdx="3" presStyleCnt="5"/>
      <dgm:spPr/>
    </dgm:pt>
    <dgm:pt modelId="{F9FB1D63-0336-4E0D-AFBD-564DBA5AB06D}" type="pres">
      <dgm:prSet presAssocID="{6C3291BD-22E8-455E-9764-E4B5F2484E44}" presName="horz1" presStyleCnt="0"/>
      <dgm:spPr/>
    </dgm:pt>
    <dgm:pt modelId="{9800DD81-18A8-4DFD-A4D7-E491BB1EB4C2}" type="pres">
      <dgm:prSet presAssocID="{6C3291BD-22E8-455E-9764-E4B5F2484E44}" presName="tx1" presStyleLbl="revTx" presStyleIdx="3" presStyleCnt="5"/>
      <dgm:spPr/>
    </dgm:pt>
    <dgm:pt modelId="{14F53B33-2266-447E-BE7D-72EB8A3DB439}" type="pres">
      <dgm:prSet presAssocID="{6C3291BD-22E8-455E-9764-E4B5F2484E44}" presName="vert1" presStyleCnt="0"/>
      <dgm:spPr/>
    </dgm:pt>
    <dgm:pt modelId="{41AB6900-5F50-4276-9D99-A0E230A0B9F5}" type="pres">
      <dgm:prSet presAssocID="{EAFB3677-A96F-4998-868B-8AB60E60143F}" presName="thickLine" presStyleLbl="alignNode1" presStyleIdx="4" presStyleCnt="5"/>
      <dgm:spPr/>
    </dgm:pt>
    <dgm:pt modelId="{698F8C21-8FFA-4D73-93DA-BF35269A9550}" type="pres">
      <dgm:prSet presAssocID="{EAFB3677-A96F-4998-868B-8AB60E60143F}" presName="horz1" presStyleCnt="0"/>
      <dgm:spPr/>
    </dgm:pt>
    <dgm:pt modelId="{C7EA13C2-240E-4EFF-BF17-9808016188CC}" type="pres">
      <dgm:prSet presAssocID="{EAFB3677-A96F-4998-868B-8AB60E60143F}" presName="tx1" presStyleLbl="revTx" presStyleIdx="4" presStyleCnt="5"/>
      <dgm:spPr/>
    </dgm:pt>
    <dgm:pt modelId="{64CD6F9D-9352-4FFF-B323-00F9B0F0B527}" type="pres">
      <dgm:prSet presAssocID="{EAFB3677-A96F-4998-868B-8AB60E60143F}" presName="vert1" presStyleCnt="0"/>
      <dgm:spPr/>
    </dgm:pt>
  </dgm:ptLst>
  <dgm:cxnLst>
    <dgm:cxn modelId="{9B614C06-EB86-4066-8CC2-357A3CB8C568}" type="presOf" srcId="{EAFB3677-A96F-4998-868B-8AB60E60143F}" destId="{C7EA13C2-240E-4EFF-BF17-9808016188CC}" srcOrd="0" destOrd="0" presId="urn:microsoft.com/office/officeart/2008/layout/LinedList"/>
    <dgm:cxn modelId="{89E31E39-BF9A-4116-AE85-3FA9250BC2CD}" type="presOf" srcId="{E0BAF90C-A231-4EDA-BD91-3F0773DC9826}" destId="{F990B507-7DA6-4E84-9924-47045C0F32DA}" srcOrd="0" destOrd="0" presId="urn:microsoft.com/office/officeart/2008/layout/LinedList"/>
    <dgm:cxn modelId="{C91C6060-CEA1-427A-B0EC-CA05E4F6F0C5}" srcId="{35BB078D-142F-4E86-8AFB-F416A8574A66}" destId="{4F828BB4-72F5-4954-A1F5-6AFBBBDFE9B1}" srcOrd="0" destOrd="0" parTransId="{E3C2E9AB-A26A-4B42-984C-F230C582447B}" sibTransId="{B1A8AEE6-26A2-40E9-AE46-F3EB04C3C38B}"/>
    <dgm:cxn modelId="{F389D561-7379-4061-B161-90BED4FDB9B2}" srcId="{35BB078D-142F-4E86-8AFB-F416A8574A66}" destId="{E0BAF90C-A231-4EDA-BD91-3F0773DC9826}" srcOrd="1" destOrd="0" parTransId="{33E58E85-8534-47F4-9592-BA86E2613357}" sibTransId="{8F99DAD8-80B0-4986-9103-79AD77C6CF32}"/>
    <dgm:cxn modelId="{48F15C6C-2503-4DB0-B526-AC3F1C5590E9}" type="presOf" srcId="{4F828BB4-72F5-4954-A1F5-6AFBBBDFE9B1}" destId="{98ABBBE1-4489-465F-ADEE-AE437D13C962}" srcOrd="0" destOrd="0" presId="urn:microsoft.com/office/officeart/2008/layout/LinedList"/>
    <dgm:cxn modelId="{FF677D4D-D3F7-42D1-B412-0D77A1B3AB07}" type="presOf" srcId="{35BB078D-142F-4E86-8AFB-F416A8574A66}" destId="{1DE41547-137B-40E7-9EAE-8BFAC93B78F2}" srcOrd="0" destOrd="0" presId="urn:microsoft.com/office/officeart/2008/layout/LinedList"/>
    <dgm:cxn modelId="{760DCAA0-D522-4360-838C-F2BA6BF5DB37}" type="presOf" srcId="{6C3291BD-22E8-455E-9764-E4B5F2484E44}" destId="{9800DD81-18A8-4DFD-A4D7-E491BB1EB4C2}" srcOrd="0" destOrd="0" presId="urn:microsoft.com/office/officeart/2008/layout/LinedList"/>
    <dgm:cxn modelId="{5E79CBB4-6169-4FD2-8B09-F977D320CD13}" srcId="{35BB078D-142F-4E86-8AFB-F416A8574A66}" destId="{9963985D-9577-4985-A974-054A23848E3D}" srcOrd="2" destOrd="0" parTransId="{C0FD8651-5F27-43E3-B890-97B34612A86D}" sibTransId="{69121C6A-9053-47E5-9835-712BFA640DD2}"/>
    <dgm:cxn modelId="{A77C54C1-DFC1-4A14-ABCA-32A669CC99DC}" srcId="{35BB078D-142F-4E86-8AFB-F416A8574A66}" destId="{6C3291BD-22E8-455E-9764-E4B5F2484E44}" srcOrd="3" destOrd="0" parTransId="{6E3E4E9B-06A7-401F-9096-C85E72236E37}" sibTransId="{D139ABF3-A992-4A82-A126-ACC45AF101B0}"/>
    <dgm:cxn modelId="{383B36D8-E1AE-4F07-A2A2-ACB256609A11}" type="presOf" srcId="{9963985D-9577-4985-A974-054A23848E3D}" destId="{227F7BE5-8979-45F3-832A-1DD9882F67FA}" srcOrd="0" destOrd="0" presId="urn:microsoft.com/office/officeart/2008/layout/LinedList"/>
    <dgm:cxn modelId="{1664D6FF-2244-42E5-924D-39A9181EE82A}" srcId="{35BB078D-142F-4E86-8AFB-F416A8574A66}" destId="{EAFB3677-A96F-4998-868B-8AB60E60143F}" srcOrd="4" destOrd="0" parTransId="{7856593A-2349-4174-A92D-8B92362261D3}" sibTransId="{A88C1ADB-BA4C-4466-BEA7-87DBAB48E0CF}"/>
    <dgm:cxn modelId="{B2940C57-E8FE-4CE6-AE42-6CD2BD234446}" type="presParOf" srcId="{1DE41547-137B-40E7-9EAE-8BFAC93B78F2}" destId="{C6C6F0F2-A26A-4FED-9498-A900B4A4AE20}" srcOrd="0" destOrd="0" presId="urn:microsoft.com/office/officeart/2008/layout/LinedList"/>
    <dgm:cxn modelId="{8D1CCB3D-E6A6-4EFF-B577-518CD8F5DDC9}" type="presParOf" srcId="{1DE41547-137B-40E7-9EAE-8BFAC93B78F2}" destId="{2F0F7BB7-7FE9-49E5-A99C-D619C11105E0}" srcOrd="1" destOrd="0" presId="urn:microsoft.com/office/officeart/2008/layout/LinedList"/>
    <dgm:cxn modelId="{A0E5004C-3FA6-4C1F-B666-825F1FFE798B}" type="presParOf" srcId="{2F0F7BB7-7FE9-49E5-A99C-D619C11105E0}" destId="{98ABBBE1-4489-465F-ADEE-AE437D13C962}" srcOrd="0" destOrd="0" presId="urn:microsoft.com/office/officeart/2008/layout/LinedList"/>
    <dgm:cxn modelId="{23C124DA-672D-4E51-80C8-4C2F84EBB301}" type="presParOf" srcId="{2F0F7BB7-7FE9-49E5-A99C-D619C11105E0}" destId="{532067ED-85BC-49EC-8C52-FA379AF47135}" srcOrd="1" destOrd="0" presId="urn:microsoft.com/office/officeart/2008/layout/LinedList"/>
    <dgm:cxn modelId="{5B461DD6-0910-41F4-885E-1610C63D4EEC}" type="presParOf" srcId="{1DE41547-137B-40E7-9EAE-8BFAC93B78F2}" destId="{3DB5E111-B4D1-4149-B080-0D3F1F017060}" srcOrd="2" destOrd="0" presId="urn:microsoft.com/office/officeart/2008/layout/LinedList"/>
    <dgm:cxn modelId="{E2A79DB1-0F0A-4601-9108-8DD8F07C4D90}" type="presParOf" srcId="{1DE41547-137B-40E7-9EAE-8BFAC93B78F2}" destId="{693BFC7E-0CBD-47FE-A7FE-C492A3145854}" srcOrd="3" destOrd="0" presId="urn:microsoft.com/office/officeart/2008/layout/LinedList"/>
    <dgm:cxn modelId="{FA60489F-8F8C-4767-A37F-1454062DD694}" type="presParOf" srcId="{693BFC7E-0CBD-47FE-A7FE-C492A3145854}" destId="{F990B507-7DA6-4E84-9924-47045C0F32DA}" srcOrd="0" destOrd="0" presId="urn:microsoft.com/office/officeart/2008/layout/LinedList"/>
    <dgm:cxn modelId="{A8299E21-E1A3-4CCA-89EC-1CCA7A0E06C0}" type="presParOf" srcId="{693BFC7E-0CBD-47FE-A7FE-C492A3145854}" destId="{F2740F49-9F64-47CE-B00A-8D03CF778A2D}" srcOrd="1" destOrd="0" presId="urn:microsoft.com/office/officeart/2008/layout/LinedList"/>
    <dgm:cxn modelId="{17577D54-5D61-4DE3-A722-94FABF0F8B85}" type="presParOf" srcId="{1DE41547-137B-40E7-9EAE-8BFAC93B78F2}" destId="{9759E38D-4F37-4806-B286-B13D32DA7B7E}" srcOrd="4" destOrd="0" presId="urn:microsoft.com/office/officeart/2008/layout/LinedList"/>
    <dgm:cxn modelId="{21C69931-77D5-4541-84DC-A081432743DE}" type="presParOf" srcId="{1DE41547-137B-40E7-9EAE-8BFAC93B78F2}" destId="{C11E3246-2B41-417B-A5F8-2CDA3C391BFB}" srcOrd="5" destOrd="0" presId="urn:microsoft.com/office/officeart/2008/layout/LinedList"/>
    <dgm:cxn modelId="{BD7D5220-66DA-4BDF-B38E-4F940D0FFC7E}" type="presParOf" srcId="{C11E3246-2B41-417B-A5F8-2CDA3C391BFB}" destId="{227F7BE5-8979-45F3-832A-1DD9882F67FA}" srcOrd="0" destOrd="0" presId="urn:microsoft.com/office/officeart/2008/layout/LinedList"/>
    <dgm:cxn modelId="{44EA60F1-B831-4F12-AD79-D554E134A64A}" type="presParOf" srcId="{C11E3246-2B41-417B-A5F8-2CDA3C391BFB}" destId="{BCA122B4-4F6C-4390-99B2-E574ACACD95B}" srcOrd="1" destOrd="0" presId="urn:microsoft.com/office/officeart/2008/layout/LinedList"/>
    <dgm:cxn modelId="{B88E8DFC-1D4B-4813-BF7D-009AFEFC5001}" type="presParOf" srcId="{1DE41547-137B-40E7-9EAE-8BFAC93B78F2}" destId="{BCA97424-6144-43A7-89C6-C084A5708FDC}" srcOrd="6" destOrd="0" presId="urn:microsoft.com/office/officeart/2008/layout/LinedList"/>
    <dgm:cxn modelId="{9BFF3D67-1E1A-4C3F-A54C-97A875A9CA85}" type="presParOf" srcId="{1DE41547-137B-40E7-9EAE-8BFAC93B78F2}" destId="{F9FB1D63-0336-4E0D-AFBD-564DBA5AB06D}" srcOrd="7" destOrd="0" presId="urn:microsoft.com/office/officeart/2008/layout/LinedList"/>
    <dgm:cxn modelId="{DE350F67-2413-44F7-8643-7BA578DD11DA}" type="presParOf" srcId="{F9FB1D63-0336-4E0D-AFBD-564DBA5AB06D}" destId="{9800DD81-18A8-4DFD-A4D7-E491BB1EB4C2}" srcOrd="0" destOrd="0" presId="urn:microsoft.com/office/officeart/2008/layout/LinedList"/>
    <dgm:cxn modelId="{4C65370C-C025-4605-907F-199ACEDF4FB8}" type="presParOf" srcId="{F9FB1D63-0336-4E0D-AFBD-564DBA5AB06D}" destId="{14F53B33-2266-447E-BE7D-72EB8A3DB439}" srcOrd="1" destOrd="0" presId="urn:microsoft.com/office/officeart/2008/layout/LinedList"/>
    <dgm:cxn modelId="{02BE2393-7303-4796-82E9-963D7DC68F87}" type="presParOf" srcId="{1DE41547-137B-40E7-9EAE-8BFAC93B78F2}" destId="{41AB6900-5F50-4276-9D99-A0E230A0B9F5}" srcOrd="8" destOrd="0" presId="urn:microsoft.com/office/officeart/2008/layout/LinedList"/>
    <dgm:cxn modelId="{AD60A242-7150-42B6-918C-A203A723D413}" type="presParOf" srcId="{1DE41547-137B-40E7-9EAE-8BFAC93B78F2}" destId="{698F8C21-8FFA-4D73-93DA-BF35269A9550}" srcOrd="9" destOrd="0" presId="urn:microsoft.com/office/officeart/2008/layout/LinedList"/>
    <dgm:cxn modelId="{AEE52AA7-2F9F-4A17-9A08-71A3040A8CA3}" type="presParOf" srcId="{698F8C21-8FFA-4D73-93DA-BF35269A9550}" destId="{C7EA13C2-240E-4EFF-BF17-9808016188CC}" srcOrd="0" destOrd="0" presId="urn:microsoft.com/office/officeart/2008/layout/LinedList"/>
    <dgm:cxn modelId="{EEE6D699-6F65-4004-8B7F-F5B2FF5F2C10}" type="presParOf" srcId="{698F8C21-8FFA-4D73-93DA-BF35269A9550}" destId="{64CD6F9D-9352-4FFF-B323-00F9B0F0B5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9FE30-011E-4C3C-A11A-10745668B5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0EEFDD-91F3-4E10-951C-14A99786F3E8}">
      <dgm:prSet/>
      <dgm:spPr/>
      <dgm:t>
        <a:bodyPr/>
        <a:lstStyle/>
        <a:p>
          <a:r>
            <a:rPr lang="en-US"/>
            <a:t>Application</a:t>
          </a:r>
        </a:p>
      </dgm:t>
    </dgm:pt>
    <dgm:pt modelId="{4271D959-72B3-43D6-8C5A-2CB801EC640A}" type="parTrans" cxnId="{C5A343EC-F864-4D67-9D33-C7C64500778E}">
      <dgm:prSet/>
      <dgm:spPr/>
      <dgm:t>
        <a:bodyPr/>
        <a:lstStyle/>
        <a:p>
          <a:endParaRPr lang="en-US"/>
        </a:p>
      </dgm:t>
    </dgm:pt>
    <dgm:pt modelId="{A55B1B5C-1F52-43C0-9956-8F38AFC32794}" type="sibTrans" cxnId="{C5A343EC-F864-4D67-9D33-C7C64500778E}">
      <dgm:prSet/>
      <dgm:spPr/>
      <dgm:t>
        <a:bodyPr/>
        <a:lstStyle/>
        <a:p>
          <a:endParaRPr lang="en-US"/>
        </a:p>
      </dgm:t>
    </dgm:pt>
    <dgm:pt modelId="{3076F043-3BD0-4E7B-B458-BA87C295CAEF}">
      <dgm:prSet/>
      <dgm:spPr/>
      <dgm:t>
        <a:bodyPr/>
        <a:lstStyle/>
        <a:p>
          <a:r>
            <a:rPr lang="en-US"/>
            <a:t>Powered by Python and Django</a:t>
          </a:r>
        </a:p>
      </dgm:t>
    </dgm:pt>
    <dgm:pt modelId="{FE2B7448-4E2D-4910-A4E5-4EF95AD57CD2}" type="parTrans" cxnId="{5A747212-4321-43EC-85A9-D255D196FEF6}">
      <dgm:prSet/>
      <dgm:spPr/>
      <dgm:t>
        <a:bodyPr/>
        <a:lstStyle/>
        <a:p>
          <a:endParaRPr lang="en-US"/>
        </a:p>
      </dgm:t>
    </dgm:pt>
    <dgm:pt modelId="{52102A0C-E2D6-442B-8190-21AE81BF53B7}" type="sibTrans" cxnId="{5A747212-4321-43EC-85A9-D255D196FEF6}">
      <dgm:prSet/>
      <dgm:spPr/>
      <dgm:t>
        <a:bodyPr/>
        <a:lstStyle/>
        <a:p>
          <a:endParaRPr lang="en-US"/>
        </a:p>
      </dgm:t>
    </dgm:pt>
    <dgm:pt modelId="{88460ABC-9425-4CF8-B31E-5229B9202821}">
      <dgm:prSet/>
      <dgm:spPr/>
      <dgm:t>
        <a:bodyPr/>
        <a:lstStyle/>
        <a:p>
          <a:r>
            <a:rPr lang="en-US"/>
            <a:t>User Authentication</a:t>
          </a:r>
        </a:p>
      </dgm:t>
    </dgm:pt>
    <dgm:pt modelId="{295F87D6-FE95-49A1-BB39-F50798E4B07F}" type="parTrans" cxnId="{8D7C0517-BE28-4640-84B7-83165817FA13}">
      <dgm:prSet/>
      <dgm:spPr/>
      <dgm:t>
        <a:bodyPr/>
        <a:lstStyle/>
        <a:p>
          <a:endParaRPr lang="en-US"/>
        </a:p>
      </dgm:t>
    </dgm:pt>
    <dgm:pt modelId="{5F7715C2-D338-47CA-A431-2DBDD48A690B}" type="sibTrans" cxnId="{8D7C0517-BE28-4640-84B7-83165817FA13}">
      <dgm:prSet/>
      <dgm:spPr/>
      <dgm:t>
        <a:bodyPr/>
        <a:lstStyle/>
        <a:p>
          <a:endParaRPr lang="en-US"/>
        </a:p>
      </dgm:t>
    </dgm:pt>
    <dgm:pt modelId="{F84E6B5A-92AE-4A8A-817B-7FC372D223A1}">
      <dgm:prSet/>
      <dgm:spPr/>
      <dgm:t>
        <a:bodyPr/>
        <a:lstStyle/>
        <a:p>
          <a:r>
            <a:rPr lang="en-US"/>
            <a:t>Secure authentication with Django</a:t>
          </a:r>
        </a:p>
      </dgm:t>
    </dgm:pt>
    <dgm:pt modelId="{E559D40D-44B6-4AB8-B41D-BC5FD02682A1}" type="parTrans" cxnId="{60506760-FEC9-4BEC-BC2D-93BEAF34DED4}">
      <dgm:prSet/>
      <dgm:spPr/>
      <dgm:t>
        <a:bodyPr/>
        <a:lstStyle/>
        <a:p>
          <a:endParaRPr lang="en-US"/>
        </a:p>
      </dgm:t>
    </dgm:pt>
    <dgm:pt modelId="{FC59DA93-F012-4BBA-9F3D-36493717492E}" type="sibTrans" cxnId="{60506760-FEC9-4BEC-BC2D-93BEAF34DED4}">
      <dgm:prSet/>
      <dgm:spPr/>
      <dgm:t>
        <a:bodyPr/>
        <a:lstStyle/>
        <a:p>
          <a:endParaRPr lang="en-US"/>
        </a:p>
      </dgm:t>
    </dgm:pt>
    <dgm:pt modelId="{9E4B2AF8-66DE-4C87-B5E8-652FF576A8E1}">
      <dgm:prSet/>
      <dgm:spPr/>
      <dgm:t>
        <a:bodyPr/>
        <a:lstStyle/>
        <a:p>
          <a:r>
            <a:rPr lang="en-US"/>
            <a:t>Encryption</a:t>
          </a:r>
        </a:p>
      </dgm:t>
    </dgm:pt>
    <dgm:pt modelId="{E3B04C39-84A3-427B-A277-B736E8367AF7}" type="parTrans" cxnId="{C39CC47F-E5AE-4D24-8BE2-6578D357AA1A}">
      <dgm:prSet/>
      <dgm:spPr/>
      <dgm:t>
        <a:bodyPr/>
        <a:lstStyle/>
        <a:p>
          <a:endParaRPr lang="en-US"/>
        </a:p>
      </dgm:t>
    </dgm:pt>
    <dgm:pt modelId="{73DB2FD7-D27A-4985-BAB0-0700B85904EE}" type="sibTrans" cxnId="{C39CC47F-E5AE-4D24-8BE2-6578D357AA1A}">
      <dgm:prSet/>
      <dgm:spPr/>
      <dgm:t>
        <a:bodyPr/>
        <a:lstStyle/>
        <a:p>
          <a:endParaRPr lang="en-US"/>
        </a:p>
      </dgm:t>
    </dgm:pt>
    <dgm:pt modelId="{7554F446-638A-412C-BAA8-30A2B0CA5301}">
      <dgm:prSet/>
      <dgm:spPr/>
      <dgm:t>
        <a:bodyPr/>
        <a:lstStyle/>
        <a:p>
          <a:r>
            <a:rPr lang="en-US"/>
            <a:t>Data encrypted before saving to database</a:t>
          </a:r>
        </a:p>
      </dgm:t>
    </dgm:pt>
    <dgm:pt modelId="{BA365091-1ECF-4F56-99CD-5B8261697DCF}" type="parTrans" cxnId="{0FFCBAEA-3D6C-4D72-BE2C-DCCD464D0812}">
      <dgm:prSet/>
      <dgm:spPr/>
      <dgm:t>
        <a:bodyPr/>
        <a:lstStyle/>
        <a:p>
          <a:endParaRPr lang="en-US"/>
        </a:p>
      </dgm:t>
    </dgm:pt>
    <dgm:pt modelId="{8DBCC4C6-AD6B-4A6B-B0BB-E473F74F63D8}" type="sibTrans" cxnId="{0FFCBAEA-3D6C-4D72-BE2C-DCCD464D0812}">
      <dgm:prSet/>
      <dgm:spPr/>
      <dgm:t>
        <a:bodyPr/>
        <a:lstStyle/>
        <a:p>
          <a:endParaRPr lang="en-US"/>
        </a:p>
      </dgm:t>
    </dgm:pt>
    <dgm:pt modelId="{CD60CD88-4E18-4A49-8BC3-E79F2C84A3BF}">
      <dgm:prSet/>
      <dgm:spPr/>
      <dgm:t>
        <a:bodyPr/>
        <a:lstStyle/>
        <a:p>
          <a:r>
            <a:rPr lang="en-US"/>
            <a:t>Decrypted upon access from database</a:t>
          </a:r>
        </a:p>
      </dgm:t>
    </dgm:pt>
    <dgm:pt modelId="{25B19849-0AFD-4FB4-B04D-73F2FE5C3BF7}" type="parTrans" cxnId="{A4F249BB-B8E8-4E34-A9E7-FB8118A6DABE}">
      <dgm:prSet/>
      <dgm:spPr/>
      <dgm:t>
        <a:bodyPr/>
        <a:lstStyle/>
        <a:p>
          <a:endParaRPr lang="en-US"/>
        </a:p>
      </dgm:t>
    </dgm:pt>
    <dgm:pt modelId="{BBACD4FB-98A4-4FE0-B6CD-531048C77865}" type="sibTrans" cxnId="{A4F249BB-B8E8-4E34-A9E7-FB8118A6DABE}">
      <dgm:prSet/>
      <dgm:spPr/>
      <dgm:t>
        <a:bodyPr/>
        <a:lstStyle/>
        <a:p>
          <a:endParaRPr lang="en-US"/>
        </a:p>
      </dgm:t>
    </dgm:pt>
    <dgm:pt modelId="{F46C253A-E2FC-4533-BAF5-8498E023D5B3}" type="pres">
      <dgm:prSet presAssocID="{9E49FE30-011E-4C3C-A11A-10745668B5D5}" presName="linear" presStyleCnt="0">
        <dgm:presLayoutVars>
          <dgm:animLvl val="lvl"/>
          <dgm:resizeHandles val="exact"/>
        </dgm:presLayoutVars>
      </dgm:prSet>
      <dgm:spPr/>
    </dgm:pt>
    <dgm:pt modelId="{15374CA4-23AE-4457-8F0B-CA63233C716D}" type="pres">
      <dgm:prSet presAssocID="{B20EEFDD-91F3-4E10-951C-14A99786F3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9E036F-A4AE-4E13-9865-BD94AECE5346}" type="pres">
      <dgm:prSet presAssocID="{B20EEFDD-91F3-4E10-951C-14A99786F3E8}" presName="childText" presStyleLbl="revTx" presStyleIdx="0" presStyleCnt="3">
        <dgm:presLayoutVars>
          <dgm:bulletEnabled val="1"/>
        </dgm:presLayoutVars>
      </dgm:prSet>
      <dgm:spPr/>
    </dgm:pt>
    <dgm:pt modelId="{3545E9B7-F7FB-4B7F-8F88-AB3C3CFBBF69}" type="pres">
      <dgm:prSet presAssocID="{88460ABC-9425-4CF8-B31E-5229B92028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F82620-46E9-44E6-8ACC-0C271FA70724}" type="pres">
      <dgm:prSet presAssocID="{88460ABC-9425-4CF8-B31E-5229B9202821}" presName="childText" presStyleLbl="revTx" presStyleIdx="1" presStyleCnt="3">
        <dgm:presLayoutVars>
          <dgm:bulletEnabled val="1"/>
        </dgm:presLayoutVars>
      </dgm:prSet>
      <dgm:spPr/>
    </dgm:pt>
    <dgm:pt modelId="{BB38E285-3918-4E34-BFD4-F852B92E1E5A}" type="pres">
      <dgm:prSet presAssocID="{9E4B2AF8-66DE-4C87-B5E8-652FF576A8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673BE7-85C5-4950-9FED-9E992322C927}" type="pres">
      <dgm:prSet presAssocID="{9E4B2AF8-66DE-4C87-B5E8-652FF576A8E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A747212-4321-43EC-85A9-D255D196FEF6}" srcId="{B20EEFDD-91F3-4E10-951C-14A99786F3E8}" destId="{3076F043-3BD0-4E7B-B458-BA87C295CAEF}" srcOrd="0" destOrd="0" parTransId="{FE2B7448-4E2D-4910-A4E5-4EF95AD57CD2}" sibTransId="{52102A0C-E2D6-442B-8190-21AE81BF53B7}"/>
    <dgm:cxn modelId="{8D7C0517-BE28-4640-84B7-83165817FA13}" srcId="{9E49FE30-011E-4C3C-A11A-10745668B5D5}" destId="{88460ABC-9425-4CF8-B31E-5229B9202821}" srcOrd="1" destOrd="0" parTransId="{295F87D6-FE95-49A1-BB39-F50798E4B07F}" sibTransId="{5F7715C2-D338-47CA-A431-2DBDD48A690B}"/>
    <dgm:cxn modelId="{98B79E2F-123F-43A8-A588-07242DFE92A1}" type="presOf" srcId="{7554F446-638A-412C-BAA8-30A2B0CA5301}" destId="{1C673BE7-85C5-4950-9FED-9E992322C927}" srcOrd="0" destOrd="0" presId="urn:microsoft.com/office/officeart/2005/8/layout/vList2"/>
    <dgm:cxn modelId="{189B4A35-24DB-427A-B11B-5F9E30391EB6}" type="presOf" srcId="{9E4B2AF8-66DE-4C87-B5E8-652FF576A8E1}" destId="{BB38E285-3918-4E34-BFD4-F852B92E1E5A}" srcOrd="0" destOrd="0" presId="urn:microsoft.com/office/officeart/2005/8/layout/vList2"/>
    <dgm:cxn modelId="{60506760-FEC9-4BEC-BC2D-93BEAF34DED4}" srcId="{88460ABC-9425-4CF8-B31E-5229B9202821}" destId="{F84E6B5A-92AE-4A8A-817B-7FC372D223A1}" srcOrd="0" destOrd="0" parTransId="{E559D40D-44B6-4AB8-B41D-BC5FD02682A1}" sibTransId="{FC59DA93-F012-4BBA-9F3D-36493717492E}"/>
    <dgm:cxn modelId="{7449AB4B-3235-4D7B-A77E-3CE2B17E4635}" type="presOf" srcId="{9E49FE30-011E-4C3C-A11A-10745668B5D5}" destId="{F46C253A-E2FC-4533-BAF5-8498E023D5B3}" srcOrd="0" destOrd="0" presId="urn:microsoft.com/office/officeart/2005/8/layout/vList2"/>
    <dgm:cxn modelId="{C942C64D-4943-487E-BB25-00D90D9B2164}" type="presOf" srcId="{CD60CD88-4E18-4A49-8BC3-E79F2C84A3BF}" destId="{1C673BE7-85C5-4950-9FED-9E992322C927}" srcOrd="0" destOrd="1" presId="urn:microsoft.com/office/officeart/2005/8/layout/vList2"/>
    <dgm:cxn modelId="{C39CC47F-E5AE-4D24-8BE2-6578D357AA1A}" srcId="{9E49FE30-011E-4C3C-A11A-10745668B5D5}" destId="{9E4B2AF8-66DE-4C87-B5E8-652FF576A8E1}" srcOrd="2" destOrd="0" parTransId="{E3B04C39-84A3-427B-A277-B736E8367AF7}" sibTransId="{73DB2FD7-D27A-4985-BAB0-0700B85904EE}"/>
    <dgm:cxn modelId="{7A773985-216D-45BE-BE14-A92B8C36B3AB}" type="presOf" srcId="{B20EEFDD-91F3-4E10-951C-14A99786F3E8}" destId="{15374CA4-23AE-4457-8F0B-CA63233C716D}" srcOrd="0" destOrd="0" presId="urn:microsoft.com/office/officeart/2005/8/layout/vList2"/>
    <dgm:cxn modelId="{F4DED088-4B06-4DB2-BB05-668B5076FF9C}" type="presOf" srcId="{F84E6B5A-92AE-4A8A-817B-7FC372D223A1}" destId="{21F82620-46E9-44E6-8ACC-0C271FA70724}" srcOrd="0" destOrd="0" presId="urn:microsoft.com/office/officeart/2005/8/layout/vList2"/>
    <dgm:cxn modelId="{48E18095-01C1-492C-B32C-996EFAB16DED}" type="presOf" srcId="{88460ABC-9425-4CF8-B31E-5229B9202821}" destId="{3545E9B7-F7FB-4B7F-8F88-AB3C3CFBBF69}" srcOrd="0" destOrd="0" presId="urn:microsoft.com/office/officeart/2005/8/layout/vList2"/>
    <dgm:cxn modelId="{6C6B7B9C-F2D4-45A8-B8D1-DF2E8DBF87D7}" type="presOf" srcId="{3076F043-3BD0-4E7B-B458-BA87C295CAEF}" destId="{6D9E036F-A4AE-4E13-9865-BD94AECE5346}" srcOrd="0" destOrd="0" presId="urn:microsoft.com/office/officeart/2005/8/layout/vList2"/>
    <dgm:cxn modelId="{A4F249BB-B8E8-4E34-A9E7-FB8118A6DABE}" srcId="{9E4B2AF8-66DE-4C87-B5E8-652FF576A8E1}" destId="{CD60CD88-4E18-4A49-8BC3-E79F2C84A3BF}" srcOrd="1" destOrd="0" parTransId="{25B19849-0AFD-4FB4-B04D-73F2FE5C3BF7}" sibTransId="{BBACD4FB-98A4-4FE0-B6CD-531048C77865}"/>
    <dgm:cxn modelId="{0FFCBAEA-3D6C-4D72-BE2C-DCCD464D0812}" srcId="{9E4B2AF8-66DE-4C87-B5E8-652FF576A8E1}" destId="{7554F446-638A-412C-BAA8-30A2B0CA5301}" srcOrd="0" destOrd="0" parTransId="{BA365091-1ECF-4F56-99CD-5B8261697DCF}" sibTransId="{8DBCC4C6-AD6B-4A6B-B0BB-E473F74F63D8}"/>
    <dgm:cxn modelId="{C5A343EC-F864-4D67-9D33-C7C64500778E}" srcId="{9E49FE30-011E-4C3C-A11A-10745668B5D5}" destId="{B20EEFDD-91F3-4E10-951C-14A99786F3E8}" srcOrd="0" destOrd="0" parTransId="{4271D959-72B3-43D6-8C5A-2CB801EC640A}" sibTransId="{A55B1B5C-1F52-43C0-9956-8F38AFC32794}"/>
    <dgm:cxn modelId="{C48219AD-9FFD-4A26-867D-A268F04DF691}" type="presParOf" srcId="{F46C253A-E2FC-4533-BAF5-8498E023D5B3}" destId="{15374CA4-23AE-4457-8F0B-CA63233C716D}" srcOrd="0" destOrd="0" presId="urn:microsoft.com/office/officeart/2005/8/layout/vList2"/>
    <dgm:cxn modelId="{3B4DBBBC-CF2B-4723-A08C-19828D237D2C}" type="presParOf" srcId="{F46C253A-E2FC-4533-BAF5-8498E023D5B3}" destId="{6D9E036F-A4AE-4E13-9865-BD94AECE5346}" srcOrd="1" destOrd="0" presId="urn:microsoft.com/office/officeart/2005/8/layout/vList2"/>
    <dgm:cxn modelId="{108F5F92-C54C-4240-A5E6-EDF6A4809B9C}" type="presParOf" srcId="{F46C253A-E2FC-4533-BAF5-8498E023D5B3}" destId="{3545E9B7-F7FB-4B7F-8F88-AB3C3CFBBF69}" srcOrd="2" destOrd="0" presId="urn:microsoft.com/office/officeart/2005/8/layout/vList2"/>
    <dgm:cxn modelId="{CE61C3E0-0932-456E-A0A2-ACD5A01C5083}" type="presParOf" srcId="{F46C253A-E2FC-4533-BAF5-8498E023D5B3}" destId="{21F82620-46E9-44E6-8ACC-0C271FA70724}" srcOrd="3" destOrd="0" presId="urn:microsoft.com/office/officeart/2005/8/layout/vList2"/>
    <dgm:cxn modelId="{12785243-26BE-4065-A87E-47A4AE097F9D}" type="presParOf" srcId="{F46C253A-E2FC-4533-BAF5-8498E023D5B3}" destId="{BB38E285-3918-4E34-BFD4-F852B92E1E5A}" srcOrd="4" destOrd="0" presId="urn:microsoft.com/office/officeart/2005/8/layout/vList2"/>
    <dgm:cxn modelId="{1B2CF7EA-C5C9-499E-A6E1-E40598B4E79D}" type="presParOf" srcId="{F46C253A-E2FC-4533-BAF5-8498E023D5B3}" destId="{1C673BE7-85C5-4950-9FED-9E992322C92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6F0F2-A26A-4FED-9498-A900B4A4AE20}">
      <dsp:nvSpPr>
        <dsp:cNvPr id="0" name=""/>
        <dsp:cNvSpPr/>
      </dsp:nvSpPr>
      <dsp:spPr>
        <a:xfrm>
          <a:off x="0" y="545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BBBE1-4489-465F-ADEE-AE437D13C962}">
      <dsp:nvSpPr>
        <dsp:cNvPr id="0" name=""/>
        <dsp:cNvSpPr/>
      </dsp:nvSpPr>
      <dsp:spPr>
        <a:xfrm>
          <a:off x="0" y="545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End to End Encryption</a:t>
          </a:r>
        </a:p>
      </dsp:txBody>
      <dsp:txXfrm>
        <a:off x="0" y="545"/>
        <a:ext cx="6451943" cy="893359"/>
      </dsp:txXfrm>
    </dsp:sp>
    <dsp:sp modelId="{3DB5E111-B4D1-4149-B080-0D3F1F017060}">
      <dsp:nvSpPr>
        <dsp:cNvPr id="0" name=""/>
        <dsp:cNvSpPr/>
      </dsp:nvSpPr>
      <dsp:spPr>
        <a:xfrm>
          <a:off x="0" y="893904"/>
          <a:ext cx="6451943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0B507-7DA6-4E84-9924-47045C0F32DA}">
      <dsp:nvSpPr>
        <dsp:cNvPr id="0" name=""/>
        <dsp:cNvSpPr/>
      </dsp:nvSpPr>
      <dsp:spPr>
        <a:xfrm>
          <a:off x="0" y="893904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AI-Powered Categorization</a:t>
          </a:r>
        </a:p>
      </dsp:txBody>
      <dsp:txXfrm>
        <a:off x="0" y="893904"/>
        <a:ext cx="6451943" cy="893359"/>
      </dsp:txXfrm>
    </dsp:sp>
    <dsp:sp modelId="{9759E38D-4F37-4806-B286-B13D32DA7B7E}">
      <dsp:nvSpPr>
        <dsp:cNvPr id="0" name=""/>
        <dsp:cNvSpPr/>
      </dsp:nvSpPr>
      <dsp:spPr>
        <a:xfrm>
          <a:off x="0" y="1787263"/>
          <a:ext cx="645194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F7BE5-8979-45F3-832A-1DD9882F67FA}">
      <dsp:nvSpPr>
        <dsp:cNvPr id="0" name=""/>
        <dsp:cNvSpPr/>
      </dsp:nvSpPr>
      <dsp:spPr>
        <a:xfrm>
          <a:off x="0" y="178726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User-Controlled Security Setting</a:t>
          </a:r>
        </a:p>
      </dsp:txBody>
      <dsp:txXfrm>
        <a:off x="0" y="1787263"/>
        <a:ext cx="6451943" cy="893359"/>
      </dsp:txXfrm>
    </dsp:sp>
    <dsp:sp modelId="{BCA97424-6144-43A7-89C6-C084A5708FDC}">
      <dsp:nvSpPr>
        <dsp:cNvPr id="0" name=""/>
        <dsp:cNvSpPr/>
      </dsp:nvSpPr>
      <dsp:spPr>
        <a:xfrm>
          <a:off x="0" y="2680623"/>
          <a:ext cx="6451943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DD81-18A8-4DFD-A4D7-E491BB1EB4C2}">
      <dsp:nvSpPr>
        <dsp:cNvPr id="0" name=""/>
        <dsp:cNvSpPr/>
      </dsp:nvSpPr>
      <dsp:spPr>
        <a:xfrm>
          <a:off x="0" y="268062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Note Editing and Management</a:t>
          </a:r>
        </a:p>
      </dsp:txBody>
      <dsp:txXfrm>
        <a:off x="0" y="2680623"/>
        <a:ext cx="6451943" cy="893359"/>
      </dsp:txXfrm>
    </dsp:sp>
    <dsp:sp modelId="{41AB6900-5F50-4276-9D99-A0E230A0B9F5}">
      <dsp:nvSpPr>
        <dsp:cNvPr id="0" name=""/>
        <dsp:cNvSpPr/>
      </dsp:nvSpPr>
      <dsp:spPr>
        <a:xfrm>
          <a:off x="0" y="3573982"/>
          <a:ext cx="645194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13C2-240E-4EFF-BF17-9808016188CC}">
      <dsp:nvSpPr>
        <dsp:cNvPr id="0" name=""/>
        <dsp:cNvSpPr/>
      </dsp:nvSpPr>
      <dsp:spPr>
        <a:xfrm>
          <a:off x="0" y="3573982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 Account Controls</a:t>
          </a:r>
        </a:p>
      </dsp:txBody>
      <dsp:txXfrm>
        <a:off x="0" y="3573982"/>
        <a:ext cx="6451943" cy="89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74CA4-23AE-4457-8F0B-CA63233C716D}">
      <dsp:nvSpPr>
        <dsp:cNvPr id="0" name=""/>
        <dsp:cNvSpPr/>
      </dsp:nvSpPr>
      <dsp:spPr>
        <a:xfrm>
          <a:off x="0" y="128903"/>
          <a:ext cx="6054725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Application</a:t>
          </a:r>
        </a:p>
      </dsp:txBody>
      <dsp:txXfrm>
        <a:off x="39809" y="168712"/>
        <a:ext cx="5975107" cy="735872"/>
      </dsp:txXfrm>
    </dsp:sp>
    <dsp:sp modelId="{6D9E036F-A4AE-4E13-9865-BD94AECE5346}">
      <dsp:nvSpPr>
        <dsp:cNvPr id="0" name=""/>
        <dsp:cNvSpPr/>
      </dsp:nvSpPr>
      <dsp:spPr>
        <a:xfrm>
          <a:off x="0" y="944393"/>
          <a:ext cx="6054725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Powered by Python and Django</a:t>
          </a:r>
        </a:p>
      </dsp:txBody>
      <dsp:txXfrm>
        <a:off x="0" y="944393"/>
        <a:ext cx="6054725" cy="563040"/>
      </dsp:txXfrm>
    </dsp:sp>
    <dsp:sp modelId="{3545E9B7-F7FB-4B7F-8F88-AB3C3CFBBF69}">
      <dsp:nvSpPr>
        <dsp:cNvPr id="0" name=""/>
        <dsp:cNvSpPr/>
      </dsp:nvSpPr>
      <dsp:spPr>
        <a:xfrm>
          <a:off x="0" y="1507433"/>
          <a:ext cx="6054725" cy="81549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User Authentication</a:t>
          </a:r>
        </a:p>
      </dsp:txBody>
      <dsp:txXfrm>
        <a:off x="39809" y="1547242"/>
        <a:ext cx="5975107" cy="735872"/>
      </dsp:txXfrm>
    </dsp:sp>
    <dsp:sp modelId="{21F82620-46E9-44E6-8ACC-0C271FA70724}">
      <dsp:nvSpPr>
        <dsp:cNvPr id="0" name=""/>
        <dsp:cNvSpPr/>
      </dsp:nvSpPr>
      <dsp:spPr>
        <a:xfrm>
          <a:off x="0" y="2322923"/>
          <a:ext cx="6054725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Secure authentication with Django</a:t>
          </a:r>
        </a:p>
      </dsp:txBody>
      <dsp:txXfrm>
        <a:off x="0" y="2322923"/>
        <a:ext cx="6054725" cy="563040"/>
      </dsp:txXfrm>
    </dsp:sp>
    <dsp:sp modelId="{BB38E285-3918-4E34-BFD4-F852B92E1E5A}">
      <dsp:nvSpPr>
        <dsp:cNvPr id="0" name=""/>
        <dsp:cNvSpPr/>
      </dsp:nvSpPr>
      <dsp:spPr>
        <a:xfrm>
          <a:off x="0" y="2885963"/>
          <a:ext cx="6054725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Encryption</a:t>
          </a:r>
        </a:p>
      </dsp:txBody>
      <dsp:txXfrm>
        <a:off x="39809" y="2925772"/>
        <a:ext cx="5975107" cy="735872"/>
      </dsp:txXfrm>
    </dsp:sp>
    <dsp:sp modelId="{1C673BE7-85C5-4950-9FED-9E992322C927}">
      <dsp:nvSpPr>
        <dsp:cNvPr id="0" name=""/>
        <dsp:cNvSpPr/>
      </dsp:nvSpPr>
      <dsp:spPr>
        <a:xfrm>
          <a:off x="0" y="3701453"/>
          <a:ext cx="6054725" cy="1302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Data encrypted before saving to database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Decrypted upon access from database</a:t>
          </a:r>
        </a:p>
      </dsp:txBody>
      <dsp:txXfrm>
        <a:off x="0" y="3701453"/>
        <a:ext cx="6054725" cy="1302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7E93-1C09-47B7-89B0-78454C233E1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C348F-56DB-4CE2-B61D-80F8FC8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D35C0E-B4EE-36B8-9B66-2BCEBD13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dirty="0" err="1"/>
              <a:t>EnCryptNotes</a:t>
            </a:r>
            <a:br>
              <a:rPr lang="en-US" sz="6600" dirty="0"/>
            </a:br>
            <a:r>
              <a:rPr lang="en-US" sz="2000" dirty="0"/>
              <a:t>Secure and Intelligent Note Management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76CA-E776-AA4B-998B-5DC49F06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US" sz="2400" dirty="0"/>
              <a:t>CPT-200 Team 2 - Phase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5D3EE6-1378-4664-E68D-54945CD6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86" y="519591"/>
            <a:ext cx="6489427" cy="34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85C2-91E4-9BA7-5592-280C87D0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Login/profile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D678-856D-9F46-B1C4-2FBB41BCCA9D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6693061" cy="1211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is an Image of the second step.</a:t>
            </a:r>
          </a:p>
          <a:p>
            <a:r>
              <a:rPr lang="en-US" dirty="0"/>
              <a:t>This is showing the Login page and User page once Logged in.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9586D7-F8A7-A355-9C5C-98C7BE3C6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1" y="3548990"/>
            <a:ext cx="5496817" cy="291331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4856D5-3F6C-18DF-164D-29B553E9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2" y="3548989"/>
            <a:ext cx="5496818" cy="29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5C5-0806-3459-42E3-F8831285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44" y="800698"/>
            <a:ext cx="4018280" cy="909320"/>
          </a:xfrm>
        </p:spPr>
        <p:txBody>
          <a:bodyPr/>
          <a:lstStyle/>
          <a:p>
            <a:r>
              <a:rPr lang="en-US" dirty="0"/>
              <a:t>Note Pages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1A887C-6B9B-9C27-A452-8D5914FF8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3533391"/>
            <a:ext cx="5407156" cy="286427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510282-DB10-C03C-FB40-38E51C61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460338"/>
            <a:ext cx="5417811" cy="286708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D12FDF-E2C2-BB87-6254-CF9F07A3D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4" y="2280893"/>
            <a:ext cx="5407156" cy="28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F516-CB0B-8B27-D6FF-55FBC67D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3818-4818-BAC2-2ADC-631BD16E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15620180-1C54-2BCA-471A-3009ABCB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2056" b="13674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CA21C-2B9E-EF8E-CEEA-DA5E9F93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102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0174-DBEC-EA89-681D-FD67EB4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957C-2FA8-7E85-64CE-3E85135F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2400" dirty="0"/>
              <a:t>Secure, AI-powered Note App</a:t>
            </a:r>
          </a:p>
          <a:p>
            <a:r>
              <a:rPr lang="en-US" sz="2400" dirty="0"/>
              <a:t>Accessed from Web Browser</a:t>
            </a:r>
          </a:p>
          <a:p>
            <a:r>
              <a:rPr lang="en-US" sz="2400" dirty="0"/>
              <a:t>Privacy &amp; Efficiency Top priorities</a:t>
            </a:r>
          </a:p>
        </p:txBody>
      </p:sp>
      <p:pic>
        <p:nvPicPr>
          <p:cNvPr id="5" name="Picture 4" descr="A brown leather book with a lock&#10;&#10;AI-generated content may be incorrect.">
            <a:extLst>
              <a:ext uri="{FF2B5EF4-FFF2-40B4-BE49-F238E27FC236}">
                <a16:creationId xmlns:a16="http://schemas.microsoft.com/office/drawing/2014/main" id="{F0BED1C7-548B-EFF9-9B7F-C7844A30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2" b="466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358A-8EDB-EE82-8424-841E158B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EncryptNotes?</a:t>
            </a:r>
          </a:p>
        </p:txBody>
      </p:sp>
      <p:pic>
        <p:nvPicPr>
          <p:cNvPr id="5" name="Picture 4" descr="A question mark made out of black and white text&#10;&#10;AI-generated content may be incorrect.">
            <a:extLst>
              <a:ext uri="{FF2B5EF4-FFF2-40B4-BE49-F238E27FC236}">
                <a16:creationId xmlns:a16="http://schemas.microsoft.com/office/drawing/2014/main" id="{0BD4D86C-ADC5-AE94-2D09-300563C4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r="29993" b="2"/>
          <a:stretch/>
        </p:blipFill>
        <p:spPr>
          <a:xfrm>
            <a:off x="236220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9927-8327-BA63-E076-49A0A3D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209800"/>
            <a:ext cx="6693061" cy="403860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Easily accessible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No downloads 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Unlike Other apps –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doesn’t Lack of security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doesn’t have Poor organization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has automatic categorization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7333-A67D-A706-860B-C6761024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Key Features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1EC8D6-01D5-DED0-4160-75CCF84D3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50116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3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ACBE-A720-6904-A596-D74C13B5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Technical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9DB5A-CA61-0F65-6985-0B4332915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094708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79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2DBDA-1192-BB57-EBA7-5C6D403B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Unique Features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87619-5F93-7064-F624-A62BFD053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t="18475" r="36908"/>
          <a:stretch/>
        </p:blipFill>
        <p:spPr>
          <a:xfrm>
            <a:off x="982840" y="857675"/>
            <a:ext cx="5824024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663C-69C1-12A4-9C12-08044550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/>
              <a:t>Powerful TinyMCE Editor utilized to create, edit, and view</a:t>
            </a:r>
          </a:p>
          <a:p>
            <a:r>
              <a:rPr lang="en-US" sz="1600"/>
              <a:t>AI powered note categorization with Google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194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B571-970B-B442-8873-8B5028DC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Sign Up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F9F743-ED2E-82CC-2CC8-FBD486A4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t="9446" r="37898" b="3478"/>
          <a:stretch/>
        </p:blipFill>
        <p:spPr>
          <a:xfrm>
            <a:off x="1264229" y="857675"/>
            <a:ext cx="5261245" cy="514066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C84139-E2DA-1E9E-5286-290E83F7E0D8}"/>
              </a:ext>
            </a:extLst>
          </p:cNvPr>
          <p:cNvSpPr txBox="1">
            <a:spLocks/>
          </p:cNvSpPr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Minimum password requirements for enhanced security</a:t>
            </a:r>
          </a:p>
        </p:txBody>
      </p:sp>
    </p:spTree>
    <p:extLst>
      <p:ext uri="{BB962C8B-B14F-4D97-AF65-F5344CB8AC3E}">
        <p14:creationId xmlns:p14="http://schemas.microsoft.com/office/powerpoint/2010/main" val="5610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2CC3-FAB7-32F3-3CBD-53B38F7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Who would use it?</a:t>
            </a:r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8D25DB05-E524-C7C7-8554-43E92BD7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22D-9891-E823-39AB-250603C3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sz="2600" dirty="0"/>
              <a:t>Students – Secure College Notes</a:t>
            </a:r>
          </a:p>
          <a:p>
            <a:r>
              <a:rPr lang="en-US" sz="2600" dirty="0"/>
              <a:t>Business Professionals – Secure Work Notes</a:t>
            </a:r>
          </a:p>
          <a:p>
            <a:r>
              <a:rPr lang="en-US" sz="2600" dirty="0"/>
              <a:t>Other Privacy Focused Individual Users</a:t>
            </a:r>
          </a:p>
        </p:txBody>
      </p:sp>
    </p:spTree>
    <p:extLst>
      <p:ext uri="{BB962C8B-B14F-4D97-AF65-F5344CB8AC3E}">
        <p14:creationId xmlns:p14="http://schemas.microsoft.com/office/powerpoint/2010/main" val="406253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69001AC-56C2-65A2-A768-DE37E7EB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So How Do You Use It?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DE8FF931-DB2D-53D3-355E-B568002B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56" y="741172"/>
            <a:ext cx="8097888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7573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156</TotalTime>
  <Words>188</Words>
  <Application>Microsoft Office PowerPoint</Application>
  <PresentationFormat>Widescreen</PresentationFormat>
  <Paragraphs>44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Corbel</vt:lpstr>
      <vt:lpstr>Wingdings</vt:lpstr>
      <vt:lpstr>Basis</vt:lpstr>
      <vt:lpstr>EnCryptNotes Secure and Intelligent Note Management</vt:lpstr>
      <vt:lpstr>What is it?</vt:lpstr>
      <vt:lpstr>Why EncryptNotes?</vt:lpstr>
      <vt:lpstr>Key Features</vt:lpstr>
      <vt:lpstr>Technical Overview</vt:lpstr>
      <vt:lpstr>Unique Features</vt:lpstr>
      <vt:lpstr>Sign Up Page</vt:lpstr>
      <vt:lpstr>Who would use it?</vt:lpstr>
      <vt:lpstr>So How Do You Use It?</vt:lpstr>
      <vt:lpstr>Login/profile page</vt:lpstr>
      <vt:lpstr>Note Pages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Duncan Waddle</cp:lastModifiedBy>
  <cp:revision>11</cp:revision>
  <dcterms:created xsi:type="dcterms:W3CDTF">2025-04-14T21:39:02Z</dcterms:created>
  <dcterms:modified xsi:type="dcterms:W3CDTF">2025-05-05T06:08:05Z</dcterms:modified>
</cp:coreProperties>
</file>