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4328-B15B-CFE4-AE38-E4734ABD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E564-0C32-49D9-AEAE-7E70C6CC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7A1D-2245-8412-803F-87985DA6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D519-D14F-6145-E3C0-860780A1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78DF-08B0-7133-1A7A-351C74C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187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EncryptNotes</vt:lpstr>
      <vt:lpstr>Beginning Phase 2</vt:lpstr>
      <vt:lpstr>The Back-end</vt:lpstr>
      <vt:lpstr>The Back-end</vt:lpstr>
      <vt:lpstr>Paperwork</vt:lpstr>
      <vt:lpstr>Architecture diagram</vt:lpstr>
      <vt:lpstr>APIs/technology used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93</cp:revision>
  <dcterms:created xsi:type="dcterms:W3CDTF">2025-02-21T09:17:35Z</dcterms:created>
  <dcterms:modified xsi:type="dcterms:W3CDTF">2025-03-10T02:32:43Z</dcterms:modified>
</cp:coreProperties>
</file>