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3" r:id="rId5"/>
    <p:sldId id="264" r:id="rId6"/>
    <p:sldId id="260" r:id="rId7"/>
    <p:sldId id="261" r:id="rId8"/>
    <p:sldId id="262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  <p1510:client id="{F22E6362-1DF3-85D2-D4CD-3EDF03247B0C}" v="367" dt="2025-03-10T02:48:43.5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7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6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4328-B15B-CFE4-AE38-E4734AB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E564-0C32-49D9-AEAE-7E70C6C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A1D-2245-8412-803F-87985DA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D519-D14F-6145-E3C0-860780A1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Back-end Security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Our other focus is reinforcing our encryption of the database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Python has libraries that allow us to easily use .env files to hide sensitive variables for our AES while keeping them available to the program</a:t>
            </a:r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diagram</a:t>
            </a:r>
          </a:p>
        </p:txBody>
      </p:sp>
      <p:pic>
        <p:nvPicPr>
          <p:cNvPr id="5" name="Content Placeholder 4" descr="A diagram of a computer&#10;&#10;Description automatically generated">
            <a:extLst>
              <a:ext uri="{FF2B5EF4-FFF2-40B4-BE49-F238E27FC236}">
                <a16:creationId xmlns:a16="http://schemas.microsoft.com/office/drawing/2014/main" id="{AB030C5F-EB57-5A9F-26EB-65EFB076EC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2665" y="1968710"/>
            <a:ext cx="4551452" cy="4895182"/>
          </a:xfrm>
        </p:spPr>
      </p:pic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187</Words>
  <Application>Microsoft Office PowerPoint</Application>
  <PresentationFormat>Widescreen</PresentationFormat>
  <Paragraphs>22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EncryptNotes</vt:lpstr>
      <vt:lpstr>Beginning Phase 2</vt:lpstr>
      <vt:lpstr>The Back-end</vt:lpstr>
      <vt:lpstr>The Back-end</vt:lpstr>
      <vt:lpstr>Back-end Security</vt:lpstr>
      <vt:lpstr>Paperwork</vt:lpstr>
      <vt:lpstr>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137</cp:revision>
  <dcterms:created xsi:type="dcterms:W3CDTF">2025-02-21T09:17:35Z</dcterms:created>
  <dcterms:modified xsi:type="dcterms:W3CDTF">2025-03-10T02:48:44Z</dcterms:modified>
</cp:coreProperties>
</file>