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60F93D-68E7-1526-60F4-8039C09DE053}" v="136" dt="2023-02-19T18:41:16.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1" d="100"/>
          <a:sy n="71" d="100"/>
        </p:scale>
        <p:origin x="4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p>
          <a:p>
            <a:endParaRPr lang="en-US" dirty="0">
              <a:cs typeface="Calibri"/>
            </a:endParaRPr>
          </a:p>
          <a:p>
            <a:r>
              <a:rPr lang="en-US" dirty="0">
                <a:cs typeface="Calibri"/>
              </a:rPr>
              <a:t>For the system requirements we have two types of requirements. The two types are nonfunctional, things like how easy the system is to use, how fast is the system, and so forth. One the other we have functional requirements which are what actual things can the system we built do. For </a:t>
            </a:r>
            <a:r>
              <a:rPr lang="en-US" dirty="0" err="1">
                <a:cs typeface="Calibri"/>
              </a:rPr>
              <a:t>DriverPass</a:t>
            </a:r>
            <a:r>
              <a:rPr lang="en-US" dirty="0">
                <a:cs typeface="Calibri"/>
              </a:rPr>
              <a:t> they wanted the system to do many things like being able to update the information you study based on the most current information that the DMV has. This is why we have the </a:t>
            </a:r>
            <a:r>
              <a:rPr lang="en-US" dirty="0" err="1">
                <a:cs typeface="Calibri"/>
              </a:rPr>
              <a:t>abililty</a:t>
            </a:r>
            <a:r>
              <a:rPr lang="en-US" dirty="0">
                <a:cs typeface="Calibri"/>
              </a:rPr>
              <a:t> to add, remove, and update the information. They also want to provide the customer with access to online classes, and practice exams. These functional requirements help guide us to the nonfunctional requirements. For those </a:t>
            </a:r>
            <a:r>
              <a:rPr lang="en-US" dirty="0"/>
              <a:t>functions</a:t>
            </a:r>
            <a:r>
              <a:rPr lang="en-US" dirty="0">
                <a:cs typeface="Calibri"/>
              </a:rPr>
              <a:t> we want to ensure our system is easy to maintain since we will constantly need to update it due to changing information. We also need this system to have great usability, because the most important thing with any system is being able to actually use it easily and not being confused. The last thing someone learning should have to worry about is learning the system they are using.</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p>
          <a:p>
            <a:endParaRPr lang="en-US" dirty="0">
              <a:cs typeface="Calibri"/>
            </a:endParaRPr>
          </a:p>
          <a:p>
            <a:r>
              <a:rPr lang="en-US" dirty="0">
                <a:cs typeface="Calibri"/>
              </a:rPr>
              <a:t>The use case diagram is a diagram that will show us who will be using our system and what hat different reasons the people will be using the system. As the diagram shows we will have our customer, IT Officer, secretary, and owner as people who will use the system. The lines will show you all reasons that said person will use the </a:t>
            </a:r>
            <a:r>
              <a:rPr lang="en-US" dirty="0" err="1">
                <a:cs typeface="Calibri"/>
              </a:rPr>
              <a:t>the</a:t>
            </a:r>
            <a:r>
              <a:rPr lang="en-US" dirty="0">
                <a:cs typeface="Calibri"/>
              </a:rPr>
              <a:t> program.</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a:p>
            <a:r>
              <a:rPr lang="en-US" dirty="0">
                <a:cs typeface="Calibri" panose="020F0502020204030204"/>
              </a:rPr>
              <a:t>For the activity diagram, we will get a breakdown of a process within our system and the steps that will be taken from beginning to end. These activities are shown the process that driver pass wanted to have within the program. We took the process they want and break it down step by step to show the functionalityality</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r>
              <a:rPr lang="en-US" dirty="0">
                <a:cs typeface="Calibri"/>
              </a:rPr>
              <a:t>When we talked with </a:t>
            </a:r>
            <a:r>
              <a:rPr lang="en-US" dirty="0" err="1">
                <a:cs typeface="Calibri"/>
              </a:rPr>
              <a:t>DriverPass</a:t>
            </a:r>
            <a:r>
              <a:rPr lang="en-US" dirty="0">
                <a:cs typeface="Calibri"/>
              </a:rPr>
              <a:t> they told us that security was not something they wanted to deal with themselves. This is because they wished for more time to deal with running the business. For this reason we will be using cloud-based servers, and that way the security will be dealt with by a cloud-based server.</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a:defRPr/>
            </a:pPr>
            <a:r>
              <a:rPr lang="en-US" dirty="0">
                <a:cs typeface="Calibri"/>
              </a:rPr>
              <a:t>When we think of limitations we want to think of things that will affect our success in creating a great product. The thing that we want to really worry about is budgeting because the budget will affect everything else. This single limitation can change the nonfunctional, and functional requirements.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2/19/2023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2/19/2023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vert="horz" lIns="91440" tIns="45720" rIns="91440" bIns="45720" rtlCol="0" anchor="t">
            <a:normAutofit/>
          </a:bodyPr>
          <a:lstStyle/>
          <a:p>
            <a:r>
              <a:rPr lang="en-US" dirty="0">
                <a:solidFill>
                  <a:srgbClr val="FFFFFF"/>
                </a:solidFill>
                <a:cs typeface="Calibri"/>
              </a:rPr>
              <a:t>By : David Waid</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cs typeface="Calibri"/>
              </a:rPr>
              <a:t>functional requirements:</a:t>
            </a:r>
          </a:p>
          <a:p>
            <a:pPr lvl="1"/>
            <a:r>
              <a:rPr lang="en-US" sz="2000" dirty="0">
                <a:solidFill>
                  <a:srgbClr val="000000"/>
                </a:solidFill>
                <a:cs typeface="Calibri"/>
              </a:rPr>
              <a:t>Add, remove, and update packages</a:t>
            </a:r>
          </a:p>
          <a:p>
            <a:pPr lvl="1"/>
            <a:r>
              <a:rPr lang="en-US" sz="2000" dirty="0">
                <a:solidFill>
                  <a:srgbClr val="000000"/>
                </a:solidFill>
                <a:cs typeface="Calibri"/>
              </a:rPr>
              <a:t>Take online classes and practice test</a:t>
            </a:r>
          </a:p>
          <a:p>
            <a:r>
              <a:rPr lang="en-US" sz="2400" dirty="0" err="1">
                <a:solidFill>
                  <a:srgbClr val="000000"/>
                </a:solidFill>
                <a:cs typeface="Calibri"/>
              </a:rPr>
              <a:t>NonFunctional</a:t>
            </a:r>
            <a:r>
              <a:rPr lang="en-US" sz="2400" dirty="0">
                <a:solidFill>
                  <a:srgbClr val="000000"/>
                </a:solidFill>
                <a:cs typeface="Calibri"/>
              </a:rPr>
              <a:t> requirements:</a:t>
            </a:r>
          </a:p>
          <a:p>
            <a:pPr lvl="1"/>
            <a:r>
              <a:rPr lang="en-US" sz="2000" dirty="0">
                <a:solidFill>
                  <a:srgbClr val="000000"/>
                </a:solidFill>
                <a:cs typeface="Calibri" panose="020F0502020204030204"/>
              </a:rPr>
              <a:t>Usability</a:t>
            </a:r>
          </a:p>
          <a:p>
            <a:pPr lvl="1"/>
            <a:r>
              <a:rPr lang="en-US" sz="2000" dirty="0">
                <a:solidFill>
                  <a:srgbClr val="000000"/>
                </a:solidFill>
                <a:cs typeface="Calibri" panose="020F0502020204030204"/>
              </a:rPr>
              <a:t>Maintainability</a:t>
            </a:r>
          </a:p>
          <a:p>
            <a:pPr lvl="1"/>
            <a:endParaRPr lang="en-US" sz="2000" dirty="0">
              <a:solidFill>
                <a:srgbClr val="000000"/>
              </a:solidFill>
              <a:cs typeface="Calibri" panose="020F0502020204030204"/>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Picture 4" descr="Diagram, schematic&#10;&#10;Description automatically generated">
            <a:extLst>
              <a:ext uri="{FF2B5EF4-FFF2-40B4-BE49-F238E27FC236}">
                <a16:creationId xmlns:a16="http://schemas.microsoft.com/office/drawing/2014/main" id="{21F92FAF-5BAE-11D4-3AD6-8B3BC179FCE7}"/>
              </a:ext>
            </a:extLst>
          </p:cNvPr>
          <p:cNvPicPr>
            <a:picLocks noGrp="1" noChangeAspect="1"/>
          </p:cNvPicPr>
          <p:nvPr>
            <p:ph idx="1"/>
          </p:nvPr>
        </p:nvPicPr>
        <p:blipFill>
          <a:blip r:embed="rId5"/>
          <a:stretch>
            <a:fillRect/>
          </a:stretch>
        </p:blipFill>
        <p:spPr>
          <a:xfrm>
            <a:off x="6120358" y="801866"/>
            <a:ext cx="5246516" cy="5230634"/>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4" name="Picture 4" descr="Graphical user interface, diagram, application, Teams&#10;&#10;Description automatically generated">
            <a:extLst>
              <a:ext uri="{FF2B5EF4-FFF2-40B4-BE49-F238E27FC236}">
                <a16:creationId xmlns:a16="http://schemas.microsoft.com/office/drawing/2014/main" id="{320B1D27-605E-AF29-71FC-534F7796E551}"/>
              </a:ext>
            </a:extLst>
          </p:cNvPr>
          <p:cNvPicPr>
            <a:picLocks noChangeAspect="1"/>
          </p:cNvPicPr>
          <p:nvPr/>
        </p:nvPicPr>
        <p:blipFill>
          <a:blip r:embed="rId5"/>
          <a:stretch>
            <a:fillRect/>
          </a:stretch>
        </p:blipFill>
        <p:spPr>
          <a:xfrm>
            <a:off x="5314778" y="918342"/>
            <a:ext cx="6642443" cy="4767317"/>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cs typeface="Calibri"/>
              </a:rPr>
              <a:t>We will utilize cloud-based servers for the security of our customers</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cs typeface="Calibri"/>
              </a:rPr>
              <a:t>Budget</a:t>
            </a:r>
          </a:p>
          <a:p>
            <a:r>
              <a:rPr lang="en-US" sz="2400" dirty="0">
                <a:solidFill>
                  <a:srgbClr val="000000"/>
                </a:solidFill>
                <a:cs typeface="Calibri"/>
              </a:rPr>
              <a:t>Resources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1342</TotalTime>
  <Words>308</Words>
  <Application>Microsoft Office PowerPoint</Application>
  <PresentationFormat>Widescreen</PresentationFormat>
  <Paragraphs>24</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Russo, Jordan</cp:lastModifiedBy>
  <cp:revision>187</cp:revision>
  <dcterms:created xsi:type="dcterms:W3CDTF">2019-10-14T02:36:52Z</dcterms:created>
  <dcterms:modified xsi:type="dcterms:W3CDTF">2023-02-19T18:43:47Z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