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083C-3F7C-F8C0-1F47-12A58B61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A024-F871-B354-8EA6-4717AC83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2610-80FE-C5D2-315F-5FB5BCD8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368EE-6DD8-7208-70D7-051CBA6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2802-94C9-4E36-31DF-5EEBD64F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5975-7FBC-4D67-DC99-D83640C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0160E-8979-DDE6-BD7E-2757D9D06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88B3-170D-4009-C11F-9CBA815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86FD-7D27-C115-6D75-0BABB32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010-3CBE-F756-D6C3-889D8A96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88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0FAF3-155F-4929-D705-B86C2D56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04A2-0C1F-D963-2109-DBFFED8E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029-6246-FF53-3F6C-A7E14B1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FE576-DADD-5A0C-3259-8564AB1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7842-EA5B-2BD9-5952-A2986647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1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9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76D-15C9-189F-EA9B-A93CEF8C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A38-B2F3-0800-099D-BC7901EA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2EE-2E59-E2C9-CFAB-6EE9E9F4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2B67-D17E-7E0C-CE1B-31EA98E6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869F-DFF0-AEA6-31E1-99CE1495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0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C09-CEBD-44E0-214C-C2DCD61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E9D-7654-D0D6-6C35-03D63AD1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A7EC-882D-9D86-8855-712803B5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232B-CBD6-0082-0CF3-3A189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6F2D-5762-5E0F-0488-519460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49D3-4553-815E-8EE3-558341E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FAC4-2707-02C8-3FF4-1BC0F1FFC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8DAE7-0E65-B691-2FAD-C85FE82F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A617F-BEF1-C636-AB7E-80149FE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762A-040F-9098-7F58-EDEF6855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917-BA79-7E83-94CD-68D7764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A4F-F6FC-0DC7-F151-F896BC94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A029B-85E8-EB4F-896A-3816375D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FD06E-7E29-E670-F9F3-3121E9F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EF24-052C-58EF-18B9-ADDB49F1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0302-CECA-CF62-CFBF-B8332C692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BBFA0-051F-7AC8-80B3-50E0DAF4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0D21-A32D-3C0C-4DCE-B17F5D1D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77758-015A-5080-5AAE-D381630D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A704-11E2-04E6-E96F-7DA82CDB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256A-B6B0-8B28-751F-5C6131A5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E685-E298-BFFF-DBB7-CB56B6A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EE9A-0F6A-08F9-F87A-61A10D7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2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4D1D4-1748-64AF-CD03-18E8DE6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7CFC4-54E0-A4D7-6C51-15A581E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F098-38F4-75DD-808A-A46BDF0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2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03D4-AC08-22F1-3205-67E8B04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E94B-C0FF-7A8C-2B72-333DE4DA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D121-4A9F-ED34-AAF6-531EAF12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FE8C4-FA39-8931-5444-6E5C408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7D9D-69BE-C778-1365-AE69FF3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5C2B-35E5-7A10-82BE-8BBA50C6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8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B2A-72D0-6449-642C-2D66EAC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4055-CD7F-3538-AAAC-382F2CFA0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8718-282E-310D-9C29-DB00EAA7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8661-D71F-441B-A9F5-86429E6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ECEF-43D2-1108-A246-170BC2D2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94BC-20E7-3955-2EE8-803A66C4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82C32-800F-6768-3129-47B72FA9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1DC9-5B83-EBF2-FCF3-78DB8DB9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7F85-B10A-4862-76FD-FD29802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7247-5271-4202-A761-1CB5194F0DBC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CE5A-3D9A-5940-CAEE-EB7AA378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47B-45F9-7BCD-BAEF-BCC28DF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8005-A65F-4560-84C2-BB6A35E3E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0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28FE51-ED57-41CA-81BB-0BF0A67F94FD}"/>
              </a:ext>
            </a:extLst>
          </p:cNvPr>
          <p:cNvGrpSpPr/>
          <p:nvPr/>
        </p:nvGrpSpPr>
        <p:grpSpPr>
          <a:xfrm>
            <a:off x="11979706" y="6065497"/>
            <a:ext cx="150799" cy="683899"/>
            <a:chOff x="159025" y="5596893"/>
            <a:chExt cx="214881" cy="974523"/>
          </a:xfrm>
          <a:solidFill>
            <a:schemeClr val="accent2"/>
          </a:solidFill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E59CA68-05EF-43EF-8DFC-518A711F82BC}"/>
                </a:ext>
              </a:extLst>
            </p:cNvPr>
            <p:cNvSpPr/>
            <p:nvPr userDrawn="1"/>
          </p:nvSpPr>
          <p:spPr>
            <a:xfrm>
              <a:off x="159025" y="636373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E426FF-49B6-4733-9CE9-EE0D318C857B}"/>
                </a:ext>
              </a:extLst>
            </p:cNvPr>
            <p:cNvSpPr/>
            <p:nvPr userDrawn="1"/>
          </p:nvSpPr>
          <p:spPr>
            <a:xfrm>
              <a:off x="162486" y="6099390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12AD24D-AE25-43F3-9D15-044CB914031B}"/>
                </a:ext>
              </a:extLst>
            </p:cNvPr>
            <p:cNvSpPr/>
            <p:nvPr userDrawn="1"/>
          </p:nvSpPr>
          <p:spPr>
            <a:xfrm>
              <a:off x="166222" y="5846142"/>
              <a:ext cx="207684" cy="2076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856137A-15BA-40EC-A0D1-1412E3D0DA4D}"/>
                </a:ext>
              </a:extLst>
            </p:cNvPr>
            <p:cNvSpPr/>
            <p:nvPr userDrawn="1"/>
          </p:nvSpPr>
          <p:spPr>
            <a:xfrm>
              <a:off x="166222" y="5596893"/>
              <a:ext cx="207684" cy="2076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E700F9-CF4D-1C5E-4B19-D9877C5908F9}"/>
              </a:ext>
            </a:extLst>
          </p:cNvPr>
          <p:cNvSpPr/>
          <p:nvPr/>
        </p:nvSpPr>
        <p:spPr>
          <a:xfrm>
            <a:off x="-11817" y="-1"/>
            <a:ext cx="694756" cy="4648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16F09-AFEF-00C5-0A63-436961B7FC68}"/>
              </a:ext>
            </a:extLst>
          </p:cNvPr>
          <p:cNvSpPr/>
          <p:nvPr/>
        </p:nvSpPr>
        <p:spPr>
          <a:xfrm>
            <a:off x="-8728" y="3787791"/>
            <a:ext cx="288200" cy="304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9D880D8-E14C-7BF5-1074-AAF7FCD501E7}"/>
              </a:ext>
            </a:extLst>
          </p:cNvPr>
          <p:cNvSpPr/>
          <p:nvPr/>
        </p:nvSpPr>
        <p:spPr>
          <a:xfrm rot="16200000">
            <a:off x="-1028391" y="5143588"/>
            <a:ext cx="2730099" cy="673320"/>
          </a:xfrm>
          <a:custGeom>
            <a:avLst/>
            <a:gdLst>
              <a:gd name="connsiteX0" fmla="*/ 0 w 4110228"/>
              <a:gd name="connsiteY0" fmla="*/ 0 h 2688336"/>
              <a:gd name="connsiteX1" fmla="*/ 52921 w 4110228"/>
              <a:gd name="connsiteY1" fmla="*/ 0 h 2688336"/>
              <a:gd name="connsiteX2" fmla="*/ 52921 w 4110228"/>
              <a:gd name="connsiteY2" fmla="*/ 2688336 h 2688336"/>
              <a:gd name="connsiteX3" fmla="*/ 0 w 4110228"/>
              <a:gd name="connsiteY3" fmla="*/ 2688336 h 2688336"/>
              <a:gd name="connsiteX4" fmla="*/ 0 w 4110228"/>
              <a:gd name="connsiteY4" fmla="*/ 0 h 2688336"/>
              <a:gd name="connsiteX5" fmla="*/ 132300 w 4110228"/>
              <a:gd name="connsiteY5" fmla="*/ 0 h 2688336"/>
              <a:gd name="connsiteX6" fmla="*/ 185221 w 4110228"/>
              <a:gd name="connsiteY6" fmla="*/ 0 h 2688336"/>
              <a:gd name="connsiteX7" fmla="*/ 185221 w 4110228"/>
              <a:gd name="connsiteY7" fmla="*/ 2688336 h 2688336"/>
              <a:gd name="connsiteX8" fmla="*/ 132300 w 4110228"/>
              <a:gd name="connsiteY8" fmla="*/ 2688336 h 2688336"/>
              <a:gd name="connsiteX9" fmla="*/ 132300 w 4110228"/>
              <a:gd name="connsiteY9" fmla="*/ 0 h 2688336"/>
              <a:gd name="connsiteX10" fmla="*/ 264600 w 4110228"/>
              <a:gd name="connsiteY10" fmla="*/ 0 h 2688336"/>
              <a:gd name="connsiteX11" fmla="*/ 317521 w 4110228"/>
              <a:gd name="connsiteY11" fmla="*/ 0 h 2688336"/>
              <a:gd name="connsiteX12" fmla="*/ 317521 w 4110228"/>
              <a:gd name="connsiteY12" fmla="*/ 2688336 h 2688336"/>
              <a:gd name="connsiteX13" fmla="*/ 264600 w 4110228"/>
              <a:gd name="connsiteY13" fmla="*/ 2688336 h 2688336"/>
              <a:gd name="connsiteX14" fmla="*/ 264600 w 4110228"/>
              <a:gd name="connsiteY14" fmla="*/ 0 h 2688336"/>
              <a:gd name="connsiteX15" fmla="*/ 396900 w 4110228"/>
              <a:gd name="connsiteY15" fmla="*/ 0 h 2688336"/>
              <a:gd name="connsiteX16" fmla="*/ 449821 w 4110228"/>
              <a:gd name="connsiteY16" fmla="*/ 0 h 2688336"/>
              <a:gd name="connsiteX17" fmla="*/ 449821 w 4110228"/>
              <a:gd name="connsiteY17" fmla="*/ 2688336 h 2688336"/>
              <a:gd name="connsiteX18" fmla="*/ 396900 w 4110228"/>
              <a:gd name="connsiteY18" fmla="*/ 2688336 h 2688336"/>
              <a:gd name="connsiteX19" fmla="*/ 396900 w 4110228"/>
              <a:gd name="connsiteY19" fmla="*/ 0 h 2688336"/>
              <a:gd name="connsiteX20" fmla="*/ 529200 w 4110228"/>
              <a:gd name="connsiteY20" fmla="*/ 0 h 2688336"/>
              <a:gd name="connsiteX21" fmla="*/ 582121 w 4110228"/>
              <a:gd name="connsiteY21" fmla="*/ 0 h 2688336"/>
              <a:gd name="connsiteX22" fmla="*/ 582121 w 4110228"/>
              <a:gd name="connsiteY22" fmla="*/ 2688336 h 2688336"/>
              <a:gd name="connsiteX23" fmla="*/ 529200 w 4110228"/>
              <a:gd name="connsiteY23" fmla="*/ 2688336 h 2688336"/>
              <a:gd name="connsiteX24" fmla="*/ 529200 w 4110228"/>
              <a:gd name="connsiteY24" fmla="*/ 0 h 2688336"/>
              <a:gd name="connsiteX25" fmla="*/ 661500 w 4110228"/>
              <a:gd name="connsiteY25" fmla="*/ 0 h 2688336"/>
              <a:gd name="connsiteX26" fmla="*/ 714421 w 4110228"/>
              <a:gd name="connsiteY26" fmla="*/ 0 h 2688336"/>
              <a:gd name="connsiteX27" fmla="*/ 714421 w 4110228"/>
              <a:gd name="connsiteY27" fmla="*/ 2688336 h 2688336"/>
              <a:gd name="connsiteX28" fmla="*/ 661500 w 4110228"/>
              <a:gd name="connsiteY28" fmla="*/ 2688336 h 2688336"/>
              <a:gd name="connsiteX29" fmla="*/ 661500 w 4110228"/>
              <a:gd name="connsiteY29" fmla="*/ 0 h 2688336"/>
              <a:gd name="connsiteX30" fmla="*/ 793800 w 4110228"/>
              <a:gd name="connsiteY30" fmla="*/ 0 h 2688336"/>
              <a:gd name="connsiteX31" fmla="*/ 846734 w 4110228"/>
              <a:gd name="connsiteY31" fmla="*/ 0 h 2688336"/>
              <a:gd name="connsiteX32" fmla="*/ 846734 w 4110228"/>
              <a:gd name="connsiteY32" fmla="*/ 2688336 h 2688336"/>
              <a:gd name="connsiteX33" fmla="*/ 793800 w 4110228"/>
              <a:gd name="connsiteY33" fmla="*/ 2688336 h 2688336"/>
              <a:gd name="connsiteX34" fmla="*/ 793800 w 4110228"/>
              <a:gd name="connsiteY34" fmla="*/ 0 h 2688336"/>
              <a:gd name="connsiteX35" fmla="*/ 926100 w 4110228"/>
              <a:gd name="connsiteY35" fmla="*/ 0 h 2688336"/>
              <a:gd name="connsiteX36" fmla="*/ 979021 w 4110228"/>
              <a:gd name="connsiteY36" fmla="*/ 0 h 2688336"/>
              <a:gd name="connsiteX37" fmla="*/ 979021 w 4110228"/>
              <a:gd name="connsiteY37" fmla="*/ 2688336 h 2688336"/>
              <a:gd name="connsiteX38" fmla="*/ 926100 w 4110228"/>
              <a:gd name="connsiteY38" fmla="*/ 2688336 h 2688336"/>
              <a:gd name="connsiteX39" fmla="*/ 926100 w 4110228"/>
              <a:gd name="connsiteY39" fmla="*/ 0 h 2688336"/>
              <a:gd name="connsiteX40" fmla="*/ 1037231 w 4110228"/>
              <a:gd name="connsiteY40" fmla="*/ 0 h 2688336"/>
              <a:gd name="connsiteX41" fmla="*/ 1090152 w 4110228"/>
              <a:gd name="connsiteY41" fmla="*/ 0 h 2688336"/>
              <a:gd name="connsiteX42" fmla="*/ 1090152 w 4110228"/>
              <a:gd name="connsiteY42" fmla="*/ 2688336 h 2688336"/>
              <a:gd name="connsiteX43" fmla="*/ 1037231 w 4110228"/>
              <a:gd name="connsiteY43" fmla="*/ 2688336 h 2688336"/>
              <a:gd name="connsiteX44" fmla="*/ 1037231 w 4110228"/>
              <a:gd name="connsiteY44" fmla="*/ 0 h 2688336"/>
              <a:gd name="connsiteX45" fmla="*/ 1169531 w 4110228"/>
              <a:gd name="connsiteY45" fmla="*/ 0 h 2688336"/>
              <a:gd name="connsiteX46" fmla="*/ 1222452 w 4110228"/>
              <a:gd name="connsiteY46" fmla="*/ 0 h 2688336"/>
              <a:gd name="connsiteX47" fmla="*/ 1222452 w 4110228"/>
              <a:gd name="connsiteY47" fmla="*/ 2688336 h 2688336"/>
              <a:gd name="connsiteX48" fmla="*/ 1169518 w 4110228"/>
              <a:gd name="connsiteY48" fmla="*/ 2688336 h 2688336"/>
              <a:gd name="connsiteX49" fmla="*/ 1169518 w 4110228"/>
              <a:gd name="connsiteY49" fmla="*/ 0 h 2688336"/>
              <a:gd name="connsiteX50" fmla="*/ 1301831 w 4110228"/>
              <a:gd name="connsiteY50" fmla="*/ 0 h 2688336"/>
              <a:gd name="connsiteX51" fmla="*/ 1354752 w 4110228"/>
              <a:gd name="connsiteY51" fmla="*/ 0 h 2688336"/>
              <a:gd name="connsiteX52" fmla="*/ 1354752 w 4110228"/>
              <a:gd name="connsiteY52" fmla="*/ 2688336 h 2688336"/>
              <a:gd name="connsiteX53" fmla="*/ 1301831 w 4110228"/>
              <a:gd name="connsiteY53" fmla="*/ 2688336 h 2688336"/>
              <a:gd name="connsiteX54" fmla="*/ 1301831 w 4110228"/>
              <a:gd name="connsiteY54" fmla="*/ 0 h 2688336"/>
              <a:gd name="connsiteX55" fmla="*/ 1434131 w 4110228"/>
              <a:gd name="connsiteY55" fmla="*/ 0 h 2688336"/>
              <a:gd name="connsiteX56" fmla="*/ 1487052 w 4110228"/>
              <a:gd name="connsiteY56" fmla="*/ 0 h 2688336"/>
              <a:gd name="connsiteX57" fmla="*/ 1487052 w 4110228"/>
              <a:gd name="connsiteY57" fmla="*/ 2688336 h 2688336"/>
              <a:gd name="connsiteX58" fmla="*/ 1434131 w 4110228"/>
              <a:gd name="connsiteY58" fmla="*/ 2688336 h 2688336"/>
              <a:gd name="connsiteX59" fmla="*/ 1434131 w 4110228"/>
              <a:gd name="connsiteY59" fmla="*/ 0 h 2688336"/>
              <a:gd name="connsiteX60" fmla="*/ 1566431 w 4110228"/>
              <a:gd name="connsiteY60" fmla="*/ 0 h 2688336"/>
              <a:gd name="connsiteX61" fmla="*/ 1619352 w 4110228"/>
              <a:gd name="connsiteY61" fmla="*/ 0 h 2688336"/>
              <a:gd name="connsiteX62" fmla="*/ 1619352 w 4110228"/>
              <a:gd name="connsiteY62" fmla="*/ 2688336 h 2688336"/>
              <a:gd name="connsiteX63" fmla="*/ 1566431 w 4110228"/>
              <a:gd name="connsiteY63" fmla="*/ 2688336 h 2688336"/>
              <a:gd name="connsiteX64" fmla="*/ 1566431 w 4110228"/>
              <a:gd name="connsiteY64" fmla="*/ 0 h 2688336"/>
              <a:gd name="connsiteX65" fmla="*/ 1698731 w 4110228"/>
              <a:gd name="connsiteY65" fmla="*/ 0 h 2688336"/>
              <a:gd name="connsiteX66" fmla="*/ 1751652 w 4110228"/>
              <a:gd name="connsiteY66" fmla="*/ 0 h 2688336"/>
              <a:gd name="connsiteX67" fmla="*/ 1751652 w 4110228"/>
              <a:gd name="connsiteY67" fmla="*/ 2688336 h 2688336"/>
              <a:gd name="connsiteX68" fmla="*/ 1698731 w 4110228"/>
              <a:gd name="connsiteY68" fmla="*/ 2688336 h 2688336"/>
              <a:gd name="connsiteX69" fmla="*/ 1698731 w 4110228"/>
              <a:gd name="connsiteY69" fmla="*/ 0 h 2688336"/>
              <a:gd name="connsiteX70" fmla="*/ 1831031 w 4110228"/>
              <a:gd name="connsiteY70" fmla="*/ 0 h 2688336"/>
              <a:gd name="connsiteX71" fmla="*/ 1883952 w 4110228"/>
              <a:gd name="connsiteY71" fmla="*/ 0 h 2688336"/>
              <a:gd name="connsiteX72" fmla="*/ 1883952 w 4110228"/>
              <a:gd name="connsiteY72" fmla="*/ 2688336 h 2688336"/>
              <a:gd name="connsiteX73" fmla="*/ 1831031 w 4110228"/>
              <a:gd name="connsiteY73" fmla="*/ 2688336 h 2688336"/>
              <a:gd name="connsiteX74" fmla="*/ 1831031 w 4110228"/>
              <a:gd name="connsiteY74" fmla="*/ 0 h 2688336"/>
              <a:gd name="connsiteX75" fmla="*/ 1963331 w 4110228"/>
              <a:gd name="connsiteY75" fmla="*/ 0 h 2688336"/>
              <a:gd name="connsiteX76" fmla="*/ 2016252 w 4110228"/>
              <a:gd name="connsiteY76" fmla="*/ 0 h 2688336"/>
              <a:gd name="connsiteX77" fmla="*/ 2016252 w 4110228"/>
              <a:gd name="connsiteY77" fmla="*/ 2688336 h 2688336"/>
              <a:gd name="connsiteX78" fmla="*/ 1963331 w 4110228"/>
              <a:gd name="connsiteY78" fmla="*/ 2688336 h 2688336"/>
              <a:gd name="connsiteX79" fmla="*/ 1963331 w 4110228"/>
              <a:gd name="connsiteY79" fmla="*/ 0 h 2688336"/>
              <a:gd name="connsiteX80" fmla="*/ 2093976 w 4110228"/>
              <a:gd name="connsiteY80" fmla="*/ 0 h 2688336"/>
              <a:gd name="connsiteX81" fmla="*/ 2146897 w 4110228"/>
              <a:gd name="connsiteY81" fmla="*/ 0 h 2688336"/>
              <a:gd name="connsiteX82" fmla="*/ 2146897 w 4110228"/>
              <a:gd name="connsiteY82" fmla="*/ 2688336 h 2688336"/>
              <a:gd name="connsiteX83" fmla="*/ 2093976 w 4110228"/>
              <a:gd name="connsiteY83" fmla="*/ 2688336 h 2688336"/>
              <a:gd name="connsiteX84" fmla="*/ 2093976 w 4110228"/>
              <a:gd name="connsiteY84" fmla="*/ 0 h 2688336"/>
              <a:gd name="connsiteX85" fmla="*/ 2226276 w 4110228"/>
              <a:gd name="connsiteY85" fmla="*/ 0 h 2688336"/>
              <a:gd name="connsiteX86" fmla="*/ 2279197 w 4110228"/>
              <a:gd name="connsiteY86" fmla="*/ 0 h 2688336"/>
              <a:gd name="connsiteX87" fmla="*/ 2279197 w 4110228"/>
              <a:gd name="connsiteY87" fmla="*/ 2688336 h 2688336"/>
              <a:gd name="connsiteX88" fmla="*/ 2226276 w 4110228"/>
              <a:gd name="connsiteY88" fmla="*/ 2688336 h 2688336"/>
              <a:gd name="connsiteX89" fmla="*/ 2226276 w 4110228"/>
              <a:gd name="connsiteY89" fmla="*/ 0 h 2688336"/>
              <a:gd name="connsiteX90" fmla="*/ 2358576 w 4110228"/>
              <a:gd name="connsiteY90" fmla="*/ 0 h 2688336"/>
              <a:gd name="connsiteX91" fmla="*/ 2411497 w 4110228"/>
              <a:gd name="connsiteY91" fmla="*/ 0 h 2688336"/>
              <a:gd name="connsiteX92" fmla="*/ 2411497 w 4110228"/>
              <a:gd name="connsiteY92" fmla="*/ 2688336 h 2688336"/>
              <a:gd name="connsiteX93" fmla="*/ 2358576 w 4110228"/>
              <a:gd name="connsiteY93" fmla="*/ 2688336 h 2688336"/>
              <a:gd name="connsiteX94" fmla="*/ 2358576 w 4110228"/>
              <a:gd name="connsiteY94" fmla="*/ 0 h 2688336"/>
              <a:gd name="connsiteX95" fmla="*/ 2490876 w 4110228"/>
              <a:gd name="connsiteY95" fmla="*/ 0 h 2688336"/>
              <a:gd name="connsiteX96" fmla="*/ 2543797 w 4110228"/>
              <a:gd name="connsiteY96" fmla="*/ 0 h 2688336"/>
              <a:gd name="connsiteX97" fmla="*/ 2543797 w 4110228"/>
              <a:gd name="connsiteY97" fmla="*/ 2688336 h 2688336"/>
              <a:gd name="connsiteX98" fmla="*/ 2490876 w 4110228"/>
              <a:gd name="connsiteY98" fmla="*/ 2688336 h 2688336"/>
              <a:gd name="connsiteX99" fmla="*/ 2490876 w 4110228"/>
              <a:gd name="connsiteY99" fmla="*/ 0 h 2688336"/>
              <a:gd name="connsiteX100" fmla="*/ 2623176 w 4110228"/>
              <a:gd name="connsiteY100" fmla="*/ 0 h 2688336"/>
              <a:gd name="connsiteX101" fmla="*/ 2676097 w 4110228"/>
              <a:gd name="connsiteY101" fmla="*/ 0 h 2688336"/>
              <a:gd name="connsiteX102" fmla="*/ 2676097 w 4110228"/>
              <a:gd name="connsiteY102" fmla="*/ 2688336 h 2688336"/>
              <a:gd name="connsiteX103" fmla="*/ 2623176 w 4110228"/>
              <a:gd name="connsiteY103" fmla="*/ 2688336 h 2688336"/>
              <a:gd name="connsiteX104" fmla="*/ 2623176 w 4110228"/>
              <a:gd name="connsiteY104" fmla="*/ 0 h 2688336"/>
              <a:gd name="connsiteX105" fmla="*/ 2755476 w 4110228"/>
              <a:gd name="connsiteY105" fmla="*/ 0 h 2688336"/>
              <a:gd name="connsiteX106" fmla="*/ 2808397 w 4110228"/>
              <a:gd name="connsiteY106" fmla="*/ 0 h 2688336"/>
              <a:gd name="connsiteX107" fmla="*/ 2808397 w 4110228"/>
              <a:gd name="connsiteY107" fmla="*/ 2688336 h 2688336"/>
              <a:gd name="connsiteX108" fmla="*/ 2755476 w 4110228"/>
              <a:gd name="connsiteY108" fmla="*/ 2688336 h 2688336"/>
              <a:gd name="connsiteX109" fmla="*/ 2755476 w 4110228"/>
              <a:gd name="connsiteY109" fmla="*/ 0 h 2688336"/>
              <a:gd name="connsiteX110" fmla="*/ 2887776 w 4110228"/>
              <a:gd name="connsiteY110" fmla="*/ 0 h 2688336"/>
              <a:gd name="connsiteX111" fmla="*/ 2940711 w 4110228"/>
              <a:gd name="connsiteY111" fmla="*/ 0 h 2688336"/>
              <a:gd name="connsiteX112" fmla="*/ 2940711 w 4110228"/>
              <a:gd name="connsiteY112" fmla="*/ 2688336 h 2688336"/>
              <a:gd name="connsiteX113" fmla="*/ 2887776 w 4110228"/>
              <a:gd name="connsiteY113" fmla="*/ 2688336 h 2688336"/>
              <a:gd name="connsiteX114" fmla="*/ 2887776 w 4110228"/>
              <a:gd name="connsiteY114" fmla="*/ 0 h 2688336"/>
              <a:gd name="connsiteX115" fmla="*/ 3020076 w 4110228"/>
              <a:gd name="connsiteY115" fmla="*/ 0 h 2688336"/>
              <a:gd name="connsiteX116" fmla="*/ 3072997 w 4110228"/>
              <a:gd name="connsiteY116" fmla="*/ 0 h 2688336"/>
              <a:gd name="connsiteX117" fmla="*/ 3072997 w 4110228"/>
              <a:gd name="connsiteY117" fmla="*/ 2688336 h 2688336"/>
              <a:gd name="connsiteX118" fmla="*/ 3020076 w 4110228"/>
              <a:gd name="connsiteY118" fmla="*/ 2688336 h 2688336"/>
              <a:gd name="connsiteX119" fmla="*/ 3020076 w 4110228"/>
              <a:gd name="connsiteY119" fmla="*/ 0 h 2688336"/>
              <a:gd name="connsiteX120" fmla="*/ 3131208 w 4110228"/>
              <a:gd name="connsiteY120" fmla="*/ 0 h 2688336"/>
              <a:gd name="connsiteX121" fmla="*/ 3184128 w 4110228"/>
              <a:gd name="connsiteY121" fmla="*/ 0 h 2688336"/>
              <a:gd name="connsiteX122" fmla="*/ 3184128 w 4110228"/>
              <a:gd name="connsiteY122" fmla="*/ 2688336 h 2688336"/>
              <a:gd name="connsiteX123" fmla="*/ 3131208 w 4110228"/>
              <a:gd name="connsiteY123" fmla="*/ 2688336 h 2688336"/>
              <a:gd name="connsiteX124" fmla="*/ 3131208 w 4110228"/>
              <a:gd name="connsiteY124" fmla="*/ 0 h 2688336"/>
              <a:gd name="connsiteX125" fmla="*/ 3263507 w 4110228"/>
              <a:gd name="connsiteY125" fmla="*/ 0 h 2688336"/>
              <a:gd name="connsiteX126" fmla="*/ 3316428 w 4110228"/>
              <a:gd name="connsiteY126" fmla="*/ 0 h 2688336"/>
              <a:gd name="connsiteX127" fmla="*/ 3316428 w 4110228"/>
              <a:gd name="connsiteY127" fmla="*/ 2688336 h 2688336"/>
              <a:gd name="connsiteX128" fmla="*/ 3263494 w 4110228"/>
              <a:gd name="connsiteY128" fmla="*/ 2688336 h 2688336"/>
              <a:gd name="connsiteX129" fmla="*/ 3263494 w 4110228"/>
              <a:gd name="connsiteY129" fmla="*/ 0 h 2688336"/>
              <a:gd name="connsiteX130" fmla="*/ 3395807 w 4110228"/>
              <a:gd name="connsiteY130" fmla="*/ 0 h 2688336"/>
              <a:gd name="connsiteX131" fmla="*/ 3448728 w 4110228"/>
              <a:gd name="connsiteY131" fmla="*/ 0 h 2688336"/>
              <a:gd name="connsiteX132" fmla="*/ 3448728 w 4110228"/>
              <a:gd name="connsiteY132" fmla="*/ 2688336 h 2688336"/>
              <a:gd name="connsiteX133" fmla="*/ 3395807 w 4110228"/>
              <a:gd name="connsiteY133" fmla="*/ 2688336 h 2688336"/>
              <a:gd name="connsiteX134" fmla="*/ 3395807 w 4110228"/>
              <a:gd name="connsiteY134" fmla="*/ 0 h 2688336"/>
              <a:gd name="connsiteX135" fmla="*/ 3528107 w 4110228"/>
              <a:gd name="connsiteY135" fmla="*/ 0 h 2688336"/>
              <a:gd name="connsiteX136" fmla="*/ 3581028 w 4110228"/>
              <a:gd name="connsiteY136" fmla="*/ 0 h 2688336"/>
              <a:gd name="connsiteX137" fmla="*/ 3581028 w 4110228"/>
              <a:gd name="connsiteY137" fmla="*/ 2688336 h 2688336"/>
              <a:gd name="connsiteX138" fmla="*/ 3528107 w 4110228"/>
              <a:gd name="connsiteY138" fmla="*/ 2688336 h 2688336"/>
              <a:gd name="connsiteX139" fmla="*/ 3528107 w 4110228"/>
              <a:gd name="connsiteY139" fmla="*/ 0 h 2688336"/>
              <a:gd name="connsiteX140" fmla="*/ 3660389 w 4110228"/>
              <a:gd name="connsiteY140" fmla="*/ 0 h 2688336"/>
              <a:gd name="connsiteX141" fmla="*/ 3713333 w 4110228"/>
              <a:gd name="connsiteY141" fmla="*/ 0 h 2688336"/>
              <a:gd name="connsiteX142" fmla="*/ 3713333 w 4110228"/>
              <a:gd name="connsiteY142" fmla="*/ 2688336 h 2688336"/>
              <a:gd name="connsiteX143" fmla="*/ 3660389 w 4110228"/>
              <a:gd name="connsiteY143" fmla="*/ 2688336 h 2688336"/>
              <a:gd name="connsiteX144" fmla="*/ 3660389 w 4110228"/>
              <a:gd name="connsiteY144" fmla="*/ 0 h 2688336"/>
              <a:gd name="connsiteX145" fmla="*/ 3792703 w 4110228"/>
              <a:gd name="connsiteY145" fmla="*/ 0 h 2688336"/>
              <a:gd name="connsiteX146" fmla="*/ 3845647 w 4110228"/>
              <a:gd name="connsiteY146" fmla="*/ 0 h 2688336"/>
              <a:gd name="connsiteX147" fmla="*/ 3845647 w 4110228"/>
              <a:gd name="connsiteY147" fmla="*/ 2688336 h 2688336"/>
              <a:gd name="connsiteX148" fmla="*/ 3792703 w 4110228"/>
              <a:gd name="connsiteY148" fmla="*/ 2688336 h 2688336"/>
              <a:gd name="connsiteX149" fmla="*/ 3792703 w 4110228"/>
              <a:gd name="connsiteY149" fmla="*/ 0 h 2688336"/>
              <a:gd name="connsiteX150" fmla="*/ 3925016 w 4110228"/>
              <a:gd name="connsiteY150" fmla="*/ 0 h 2688336"/>
              <a:gd name="connsiteX151" fmla="*/ 3977915 w 4110228"/>
              <a:gd name="connsiteY151" fmla="*/ 0 h 2688336"/>
              <a:gd name="connsiteX152" fmla="*/ 3977915 w 4110228"/>
              <a:gd name="connsiteY152" fmla="*/ 2688336 h 2688336"/>
              <a:gd name="connsiteX153" fmla="*/ 3925016 w 4110228"/>
              <a:gd name="connsiteY153" fmla="*/ 2688336 h 2688336"/>
              <a:gd name="connsiteX154" fmla="*/ 3925016 w 4110228"/>
              <a:gd name="connsiteY154" fmla="*/ 0 h 2688336"/>
              <a:gd name="connsiteX155" fmla="*/ 4057330 w 4110228"/>
              <a:gd name="connsiteY155" fmla="*/ 0 h 2688336"/>
              <a:gd name="connsiteX156" fmla="*/ 4110228 w 4110228"/>
              <a:gd name="connsiteY156" fmla="*/ 0 h 2688336"/>
              <a:gd name="connsiteX157" fmla="*/ 4110228 w 4110228"/>
              <a:gd name="connsiteY157" fmla="*/ 2688336 h 2688336"/>
              <a:gd name="connsiteX158" fmla="*/ 4057330 w 4110228"/>
              <a:gd name="connsiteY158" fmla="*/ 2688336 h 2688336"/>
              <a:gd name="connsiteX159" fmla="*/ 4057330 w 4110228"/>
              <a:gd name="connsiteY159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4110228" h="2688336">
                <a:moveTo>
                  <a:pt x="0" y="0"/>
                </a:moveTo>
                <a:lnTo>
                  <a:pt x="52921" y="0"/>
                </a:lnTo>
                <a:lnTo>
                  <a:pt x="52921" y="2688336"/>
                </a:lnTo>
                <a:lnTo>
                  <a:pt x="0" y="2688336"/>
                </a:lnTo>
                <a:lnTo>
                  <a:pt x="0" y="0"/>
                </a:lnTo>
                <a:close/>
                <a:moveTo>
                  <a:pt x="132300" y="0"/>
                </a:moveTo>
                <a:lnTo>
                  <a:pt x="185221" y="0"/>
                </a:lnTo>
                <a:lnTo>
                  <a:pt x="185221" y="2688336"/>
                </a:lnTo>
                <a:lnTo>
                  <a:pt x="132300" y="2688336"/>
                </a:lnTo>
                <a:lnTo>
                  <a:pt x="132300" y="0"/>
                </a:lnTo>
                <a:close/>
                <a:moveTo>
                  <a:pt x="264600" y="0"/>
                </a:moveTo>
                <a:lnTo>
                  <a:pt x="317521" y="0"/>
                </a:lnTo>
                <a:lnTo>
                  <a:pt x="317521" y="2688336"/>
                </a:lnTo>
                <a:lnTo>
                  <a:pt x="264600" y="2688336"/>
                </a:lnTo>
                <a:lnTo>
                  <a:pt x="264600" y="0"/>
                </a:lnTo>
                <a:close/>
                <a:moveTo>
                  <a:pt x="396900" y="0"/>
                </a:moveTo>
                <a:lnTo>
                  <a:pt x="449821" y="0"/>
                </a:lnTo>
                <a:lnTo>
                  <a:pt x="449821" y="2688336"/>
                </a:lnTo>
                <a:lnTo>
                  <a:pt x="396900" y="2688336"/>
                </a:lnTo>
                <a:lnTo>
                  <a:pt x="396900" y="0"/>
                </a:lnTo>
                <a:close/>
                <a:moveTo>
                  <a:pt x="529200" y="0"/>
                </a:moveTo>
                <a:lnTo>
                  <a:pt x="582121" y="0"/>
                </a:lnTo>
                <a:lnTo>
                  <a:pt x="582121" y="2688336"/>
                </a:lnTo>
                <a:lnTo>
                  <a:pt x="529200" y="2688336"/>
                </a:lnTo>
                <a:lnTo>
                  <a:pt x="529200" y="0"/>
                </a:lnTo>
                <a:close/>
                <a:moveTo>
                  <a:pt x="661500" y="0"/>
                </a:moveTo>
                <a:lnTo>
                  <a:pt x="714421" y="0"/>
                </a:lnTo>
                <a:lnTo>
                  <a:pt x="714421" y="2688336"/>
                </a:lnTo>
                <a:lnTo>
                  <a:pt x="661500" y="2688336"/>
                </a:lnTo>
                <a:lnTo>
                  <a:pt x="661500" y="0"/>
                </a:lnTo>
                <a:close/>
                <a:moveTo>
                  <a:pt x="793800" y="0"/>
                </a:moveTo>
                <a:lnTo>
                  <a:pt x="846734" y="0"/>
                </a:lnTo>
                <a:lnTo>
                  <a:pt x="846734" y="2688336"/>
                </a:lnTo>
                <a:lnTo>
                  <a:pt x="793800" y="2688336"/>
                </a:lnTo>
                <a:lnTo>
                  <a:pt x="793800" y="0"/>
                </a:lnTo>
                <a:close/>
                <a:moveTo>
                  <a:pt x="926100" y="0"/>
                </a:moveTo>
                <a:lnTo>
                  <a:pt x="979021" y="0"/>
                </a:lnTo>
                <a:lnTo>
                  <a:pt x="979021" y="2688336"/>
                </a:lnTo>
                <a:lnTo>
                  <a:pt x="926100" y="2688336"/>
                </a:lnTo>
                <a:lnTo>
                  <a:pt x="926100" y="0"/>
                </a:lnTo>
                <a:close/>
                <a:moveTo>
                  <a:pt x="1037231" y="0"/>
                </a:moveTo>
                <a:lnTo>
                  <a:pt x="1090152" y="0"/>
                </a:lnTo>
                <a:lnTo>
                  <a:pt x="1090152" y="2688336"/>
                </a:lnTo>
                <a:lnTo>
                  <a:pt x="1037231" y="2688336"/>
                </a:lnTo>
                <a:lnTo>
                  <a:pt x="1037231" y="0"/>
                </a:lnTo>
                <a:close/>
                <a:moveTo>
                  <a:pt x="1169531" y="0"/>
                </a:moveTo>
                <a:lnTo>
                  <a:pt x="1222452" y="0"/>
                </a:lnTo>
                <a:lnTo>
                  <a:pt x="1222452" y="2688336"/>
                </a:lnTo>
                <a:lnTo>
                  <a:pt x="1169518" y="2688336"/>
                </a:lnTo>
                <a:lnTo>
                  <a:pt x="1169518" y="0"/>
                </a:lnTo>
                <a:close/>
                <a:moveTo>
                  <a:pt x="1301831" y="0"/>
                </a:moveTo>
                <a:lnTo>
                  <a:pt x="1354752" y="0"/>
                </a:lnTo>
                <a:lnTo>
                  <a:pt x="1354752" y="2688336"/>
                </a:lnTo>
                <a:lnTo>
                  <a:pt x="1301831" y="2688336"/>
                </a:lnTo>
                <a:lnTo>
                  <a:pt x="1301831" y="0"/>
                </a:lnTo>
                <a:close/>
                <a:moveTo>
                  <a:pt x="1434131" y="0"/>
                </a:moveTo>
                <a:lnTo>
                  <a:pt x="1487052" y="0"/>
                </a:lnTo>
                <a:lnTo>
                  <a:pt x="1487052" y="2688336"/>
                </a:lnTo>
                <a:lnTo>
                  <a:pt x="1434131" y="2688336"/>
                </a:lnTo>
                <a:lnTo>
                  <a:pt x="1434131" y="0"/>
                </a:lnTo>
                <a:close/>
                <a:moveTo>
                  <a:pt x="1566431" y="0"/>
                </a:moveTo>
                <a:lnTo>
                  <a:pt x="1619352" y="0"/>
                </a:lnTo>
                <a:lnTo>
                  <a:pt x="1619352" y="2688336"/>
                </a:lnTo>
                <a:lnTo>
                  <a:pt x="1566431" y="2688336"/>
                </a:lnTo>
                <a:lnTo>
                  <a:pt x="1566431" y="0"/>
                </a:lnTo>
                <a:close/>
                <a:moveTo>
                  <a:pt x="1698731" y="0"/>
                </a:moveTo>
                <a:lnTo>
                  <a:pt x="1751652" y="0"/>
                </a:lnTo>
                <a:lnTo>
                  <a:pt x="1751652" y="2688336"/>
                </a:lnTo>
                <a:lnTo>
                  <a:pt x="1698731" y="2688336"/>
                </a:lnTo>
                <a:lnTo>
                  <a:pt x="1698731" y="0"/>
                </a:lnTo>
                <a:close/>
                <a:moveTo>
                  <a:pt x="1831031" y="0"/>
                </a:moveTo>
                <a:lnTo>
                  <a:pt x="1883952" y="0"/>
                </a:lnTo>
                <a:lnTo>
                  <a:pt x="1883952" y="2688336"/>
                </a:lnTo>
                <a:lnTo>
                  <a:pt x="1831031" y="2688336"/>
                </a:lnTo>
                <a:lnTo>
                  <a:pt x="1831031" y="0"/>
                </a:lnTo>
                <a:close/>
                <a:moveTo>
                  <a:pt x="1963331" y="0"/>
                </a:moveTo>
                <a:lnTo>
                  <a:pt x="2016252" y="0"/>
                </a:lnTo>
                <a:lnTo>
                  <a:pt x="2016252" y="2688336"/>
                </a:lnTo>
                <a:lnTo>
                  <a:pt x="1963331" y="2688336"/>
                </a:lnTo>
                <a:lnTo>
                  <a:pt x="1963331" y="0"/>
                </a:lnTo>
                <a:close/>
                <a:moveTo>
                  <a:pt x="2093976" y="0"/>
                </a:moveTo>
                <a:lnTo>
                  <a:pt x="2146897" y="0"/>
                </a:lnTo>
                <a:lnTo>
                  <a:pt x="2146897" y="2688336"/>
                </a:lnTo>
                <a:lnTo>
                  <a:pt x="2093976" y="2688336"/>
                </a:lnTo>
                <a:lnTo>
                  <a:pt x="2093976" y="0"/>
                </a:lnTo>
                <a:close/>
                <a:moveTo>
                  <a:pt x="2226276" y="0"/>
                </a:moveTo>
                <a:lnTo>
                  <a:pt x="2279197" y="0"/>
                </a:lnTo>
                <a:lnTo>
                  <a:pt x="2279197" y="2688336"/>
                </a:lnTo>
                <a:lnTo>
                  <a:pt x="2226276" y="2688336"/>
                </a:lnTo>
                <a:lnTo>
                  <a:pt x="2226276" y="0"/>
                </a:lnTo>
                <a:close/>
                <a:moveTo>
                  <a:pt x="2358576" y="0"/>
                </a:moveTo>
                <a:lnTo>
                  <a:pt x="2411497" y="0"/>
                </a:lnTo>
                <a:lnTo>
                  <a:pt x="2411497" y="2688336"/>
                </a:lnTo>
                <a:lnTo>
                  <a:pt x="2358576" y="2688336"/>
                </a:lnTo>
                <a:lnTo>
                  <a:pt x="2358576" y="0"/>
                </a:lnTo>
                <a:close/>
                <a:moveTo>
                  <a:pt x="2490876" y="0"/>
                </a:moveTo>
                <a:lnTo>
                  <a:pt x="2543797" y="0"/>
                </a:lnTo>
                <a:lnTo>
                  <a:pt x="2543797" y="2688336"/>
                </a:lnTo>
                <a:lnTo>
                  <a:pt x="2490876" y="2688336"/>
                </a:lnTo>
                <a:lnTo>
                  <a:pt x="2490876" y="0"/>
                </a:lnTo>
                <a:close/>
                <a:moveTo>
                  <a:pt x="2623176" y="0"/>
                </a:moveTo>
                <a:lnTo>
                  <a:pt x="2676097" y="0"/>
                </a:lnTo>
                <a:lnTo>
                  <a:pt x="2676097" y="2688336"/>
                </a:lnTo>
                <a:lnTo>
                  <a:pt x="2623176" y="2688336"/>
                </a:lnTo>
                <a:lnTo>
                  <a:pt x="2623176" y="0"/>
                </a:lnTo>
                <a:close/>
                <a:moveTo>
                  <a:pt x="2755476" y="0"/>
                </a:moveTo>
                <a:lnTo>
                  <a:pt x="2808397" y="0"/>
                </a:lnTo>
                <a:lnTo>
                  <a:pt x="2808397" y="2688336"/>
                </a:lnTo>
                <a:lnTo>
                  <a:pt x="2755476" y="2688336"/>
                </a:lnTo>
                <a:lnTo>
                  <a:pt x="2755476" y="0"/>
                </a:lnTo>
                <a:close/>
                <a:moveTo>
                  <a:pt x="2887776" y="0"/>
                </a:moveTo>
                <a:lnTo>
                  <a:pt x="2940711" y="0"/>
                </a:lnTo>
                <a:lnTo>
                  <a:pt x="2940711" y="2688336"/>
                </a:lnTo>
                <a:lnTo>
                  <a:pt x="2887776" y="2688336"/>
                </a:lnTo>
                <a:lnTo>
                  <a:pt x="2887776" y="0"/>
                </a:lnTo>
                <a:close/>
                <a:moveTo>
                  <a:pt x="3020076" y="0"/>
                </a:moveTo>
                <a:lnTo>
                  <a:pt x="3072997" y="0"/>
                </a:lnTo>
                <a:lnTo>
                  <a:pt x="3072997" y="2688336"/>
                </a:lnTo>
                <a:lnTo>
                  <a:pt x="3020076" y="2688336"/>
                </a:lnTo>
                <a:lnTo>
                  <a:pt x="3020076" y="0"/>
                </a:lnTo>
                <a:close/>
                <a:moveTo>
                  <a:pt x="3131208" y="0"/>
                </a:moveTo>
                <a:lnTo>
                  <a:pt x="3184128" y="0"/>
                </a:lnTo>
                <a:lnTo>
                  <a:pt x="3184128" y="2688336"/>
                </a:lnTo>
                <a:lnTo>
                  <a:pt x="3131208" y="2688336"/>
                </a:lnTo>
                <a:lnTo>
                  <a:pt x="3131208" y="0"/>
                </a:lnTo>
                <a:close/>
                <a:moveTo>
                  <a:pt x="3263507" y="0"/>
                </a:moveTo>
                <a:lnTo>
                  <a:pt x="3316428" y="0"/>
                </a:lnTo>
                <a:lnTo>
                  <a:pt x="3316428" y="2688336"/>
                </a:lnTo>
                <a:lnTo>
                  <a:pt x="3263494" y="2688336"/>
                </a:lnTo>
                <a:lnTo>
                  <a:pt x="3263494" y="0"/>
                </a:lnTo>
                <a:close/>
                <a:moveTo>
                  <a:pt x="3395807" y="0"/>
                </a:moveTo>
                <a:lnTo>
                  <a:pt x="3448728" y="0"/>
                </a:lnTo>
                <a:lnTo>
                  <a:pt x="3448728" y="2688336"/>
                </a:lnTo>
                <a:lnTo>
                  <a:pt x="3395807" y="2688336"/>
                </a:lnTo>
                <a:lnTo>
                  <a:pt x="3395807" y="0"/>
                </a:lnTo>
                <a:close/>
                <a:moveTo>
                  <a:pt x="3528107" y="0"/>
                </a:moveTo>
                <a:lnTo>
                  <a:pt x="3581028" y="0"/>
                </a:lnTo>
                <a:lnTo>
                  <a:pt x="3581028" y="2688336"/>
                </a:lnTo>
                <a:lnTo>
                  <a:pt x="3528107" y="2688336"/>
                </a:lnTo>
                <a:lnTo>
                  <a:pt x="3528107" y="0"/>
                </a:lnTo>
                <a:close/>
                <a:moveTo>
                  <a:pt x="3660389" y="0"/>
                </a:moveTo>
                <a:lnTo>
                  <a:pt x="3713333" y="0"/>
                </a:lnTo>
                <a:lnTo>
                  <a:pt x="3713333" y="2688336"/>
                </a:lnTo>
                <a:lnTo>
                  <a:pt x="3660389" y="2688336"/>
                </a:lnTo>
                <a:lnTo>
                  <a:pt x="3660389" y="0"/>
                </a:lnTo>
                <a:close/>
                <a:moveTo>
                  <a:pt x="3792703" y="0"/>
                </a:moveTo>
                <a:lnTo>
                  <a:pt x="3845647" y="0"/>
                </a:lnTo>
                <a:lnTo>
                  <a:pt x="3845647" y="2688336"/>
                </a:lnTo>
                <a:lnTo>
                  <a:pt x="3792703" y="2688336"/>
                </a:lnTo>
                <a:lnTo>
                  <a:pt x="3792703" y="0"/>
                </a:lnTo>
                <a:close/>
                <a:moveTo>
                  <a:pt x="3925016" y="0"/>
                </a:moveTo>
                <a:lnTo>
                  <a:pt x="3977915" y="0"/>
                </a:lnTo>
                <a:lnTo>
                  <a:pt x="3977915" y="2688336"/>
                </a:lnTo>
                <a:lnTo>
                  <a:pt x="3925016" y="2688336"/>
                </a:lnTo>
                <a:lnTo>
                  <a:pt x="3925016" y="0"/>
                </a:lnTo>
                <a:close/>
                <a:moveTo>
                  <a:pt x="4057330" y="0"/>
                </a:moveTo>
                <a:lnTo>
                  <a:pt x="4110228" y="0"/>
                </a:lnTo>
                <a:lnTo>
                  <a:pt x="4110228" y="2688336"/>
                </a:lnTo>
                <a:lnTo>
                  <a:pt x="4057330" y="2688336"/>
                </a:lnTo>
                <a:lnTo>
                  <a:pt x="405733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572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AED36-1F18-4C83-A48F-9BBA8AAB9CF4}"/>
              </a:ext>
            </a:extLst>
          </p:cNvPr>
          <p:cNvSpPr txBox="1"/>
          <p:nvPr/>
        </p:nvSpPr>
        <p:spPr>
          <a:xfrm>
            <a:off x="0" y="16352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pc="0" dirty="0">
                <a:latin typeface="Candara" panose="020E0502030303020204" pitchFamily="34" charset="0"/>
                <a:cs typeface="Poppins SemiBold" panose="00000700000000000000" pitchFamily="2" charset="0"/>
              </a:rPr>
              <a:t>Business Problem:</a:t>
            </a:r>
          </a:p>
        </p:txBody>
      </p:sp>
      <p:sp>
        <p:nvSpPr>
          <p:cNvPr id="7" name="TextBox 102">
            <a:extLst>
              <a:ext uri="{FF2B5EF4-FFF2-40B4-BE49-F238E27FC236}">
                <a16:creationId xmlns:a16="http://schemas.microsoft.com/office/drawing/2014/main" id="{E6E3A754-1FD8-6E6C-BF8A-35BA5A3CD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35" y="370352"/>
            <a:ext cx="629659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/>
              </a:defRPr>
            </a:lvl9pPr>
          </a:lstStyle>
          <a:p>
            <a:pPr eaLnBrk="1" hangingPunct="1">
              <a:defRPr/>
            </a:pPr>
            <a:r>
              <a:rPr lang="en-US" altLang="en-US" sz="1600" b="1" dirty="0">
                <a:latin typeface="Candara" panose="020E0502030303020204" pitchFamily="34" charset="0"/>
                <a:ea typeface="Open Sans"/>
                <a:cs typeface="Open Sans"/>
              </a:rPr>
              <a:t>Modelling Approach Note </a:t>
            </a:r>
            <a:r>
              <a:rPr lang="en-US" altLang="en-US" sz="1600" dirty="0">
                <a:latin typeface="Candara" panose="020E0502030303020204" pitchFamily="34" charset="0"/>
                <a:ea typeface="Open Sans"/>
                <a:cs typeface="Open Sans"/>
              </a:rPr>
              <a:t>| Approach Note for Churn Prediction Model</a:t>
            </a:r>
            <a:endParaRPr lang="en-US" altLang="en-US" sz="1600" b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  <a:ea typeface="Open Sans"/>
              <a:cs typeface="Open San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B3940-EAD5-C1B1-42CA-EE0B78F70ACB}"/>
              </a:ext>
            </a:extLst>
          </p:cNvPr>
          <p:cNvCxnSpPr>
            <a:cxnSpLocks/>
          </p:cNvCxnSpPr>
          <p:nvPr/>
        </p:nvCxnSpPr>
        <p:spPr>
          <a:xfrm>
            <a:off x="405703" y="973075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8C396-57B8-8BEC-C93A-2A42E95B4F66}"/>
              </a:ext>
            </a:extLst>
          </p:cNvPr>
          <p:cNvSpPr/>
          <p:nvPr/>
        </p:nvSpPr>
        <p:spPr>
          <a:xfrm>
            <a:off x="265500" y="1095481"/>
            <a:ext cx="29139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The primary objective of this project is to develop a machine learning model that predicts customer churn based on historical data. The model will classify customers as either "Churned" or "Not Churned" using a provided dataset.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080EB-FDC8-EA39-8E3C-C57F2ECDB1C5}"/>
              </a:ext>
            </a:extLst>
          </p:cNvPr>
          <p:cNvCxnSpPr>
            <a:cxnSpLocks/>
          </p:cNvCxnSpPr>
          <p:nvPr/>
        </p:nvCxnSpPr>
        <p:spPr>
          <a:xfrm>
            <a:off x="3184617" y="877170"/>
            <a:ext cx="0" cy="1828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01A00-C3B5-C9B6-6138-F9E7448E5C7E}"/>
              </a:ext>
            </a:extLst>
          </p:cNvPr>
          <p:cNvCxnSpPr>
            <a:cxnSpLocks/>
          </p:cNvCxnSpPr>
          <p:nvPr/>
        </p:nvCxnSpPr>
        <p:spPr>
          <a:xfrm>
            <a:off x="2360753" y="2705970"/>
            <a:ext cx="88696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C9BEFD-0947-E90A-69F6-2C4397B06B2E}"/>
              </a:ext>
            </a:extLst>
          </p:cNvPr>
          <p:cNvCxnSpPr>
            <a:cxnSpLocks/>
          </p:cNvCxnSpPr>
          <p:nvPr/>
        </p:nvCxnSpPr>
        <p:spPr>
          <a:xfrm>
            <a:off x="8451519" y="1149056"/>
            <a:ext cx="277891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29FB59-B843-7677-94FE-DB8F8543F132}"/>
              </a:ext>
            </a:extLst>
          </p:cNvPr>
          <p:cNvSpPr txBox="1"/>
          <p:nvPr/>
        </p:nvSpPr>
        <p:spPr>
          <a:xfrm>
            <a:off x="10469764" y="995168"/>
            <a:ext cx="14714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andara" panose="020E0502030303020204" pitchFamily="34" charset="0"/>
              </a:rPr>
              <a:t>Approach</a:t>
            </a: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E36306-FE65-43D2-271E-A554F0171F01}"/>
              </a:ext>
            </a:extLst>
          </p:cNvPr>
          <p:cNvSpPr/>
          <p:nvPr/>
        </p:nvSpPr>
        <p:spPr>
          <a:xfrm>
            <a:off x="3194190" y="1403954"/>
            <a:ext cx="85507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After aggregating data at the  a classification algorithm was applied. A Random Forest classifier is chosen for its robustness and ability to handle both categorical and numerical data effectively. This is an Imbalanced set with 7% </a:t>
            </a:r>
            <a:r>
              <a:rPr lang="en-US" sz="1400">
                <a:latin typeface="Candara" panose="020E0502030303020204" pitchFamily="34" charset="0"/>
              </a:rPr>
              <a:t>event rate</a:t>
            </a:r>
            <a:endParaRPr lang="en-US" sz="1400" dirty="0">
              <a:latin typeface="Candara" panose="020E0502030303020204" pitchFamily="34" charset="0"/>
            </a:endParaRPr>
          </a:p>
          <a:p>
            <a:r>
              <a:rPr lang="en-US" sz="1400" b="1" dirty="0">
                <a:latin typeface="Candara" panose="020E0502030303020204" pitchFamily="34" charset="0"/>
              </a:rPr>
              <a:t>Pipeline Creation: </a:t>
            </a:r>
            <a:r>
              <a:rPr lang="en-US" sz="1400" dirty="0">
                <a:latin typeface="Candara" panose="020E0502030303020204" pitchFamily="34" charset="0"/>
              </a:rPr>
              <a:t>A scikit-learn pipeline is created that includes preprocessing steps and model fitting: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Preprocessing includes both categorical encoding and imputation.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504B44-7603-7901-CA0A-46532048905D}"/>
              </a:ext>
            </a:extLst>
          </p:cNvPr>
          <p:cNvGrpSpPr/>
          <p:nvPr/>
        </p:nvGrpSpPr>
        <p:grpSpPr>
          <a:xfrm>
            <a:off x="435272" y="5342673"/>
            <a:ext cx="1330683" cy="1252609"/>
            <a:chOff x="1735389" y="4104801"/>
            <a:chExt cx="9753307" cy="761925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18C326-0707-BB9A-4804-5B695D028B1E}"/>
                </a:ext>
              </a:extLst>
            </p:cNvPr>
            <p:cNvSpPr/>
            <p:nvPr/>
          </p:nvSpPr>
          <p:spPr>
            <a:xfrm>
              <a:off x="8315665" y="5355575"/>
              <a:ext cx="2617409" cy="3589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2" h="2882">
                  <a:moveTo>
                    <a:pt x="1762" y="2279"/>
                  </a:moveTo>
                  <a:cubicBezTo>
                    <a:pt x="1774" y="2208"/>
                    <a:pt x="1758" y="2123"/>
                    <a:pt x="1696" y="2085"/>
                  </a:cubicBezTo>
                  <a:cubicBezTo>
                    <a:pt x="1637" y="2047"/>
                    <a:pt x="1560" y="2065"/>
                    <a:pt x="1490" y="2074"/>
                  </a:cubicBezTo>
                  <a:cubicBezTo>
                    <a:pt x="1420" y="2082"/>
                    <a:pt x="1332" y="2068"/>
                    <a:pt x="1307" y="2003"/>
                  </a:cubicBezTo>
                  <a:cubicBezTo>
                    <a:pt x="1280" y="1934"/>
                    <a:pt x="1346" y="1860"/>
                    <a:pt x="1417" y="1840"/>
                  </a:cubicBezTo>
                  <a:cubicBezTo>
                    <a:pt x="1488" y="1820"/>
                    <a:pt x="1564" y="1832"/>
                    <a:pt x="1637" y="1820"/>
                  </a:cubicBezTo>
                  <a:cubicBezTo>
                    <a:pt x="1737" y="1803"/>
                    <a:pt x="1823" y="1743"/>
                    <a:pt x="1895" y="1672"/>
                  </a:cubicBezTo>
                  <a:cubicBezTo>
                    <a:pt x="2005" y="1564"/>
                    <a:pt x="2088" y="1421"/>
                    <a:pt x="2101" y="1267"/>
                  </a:cubicBezTo>
                  <a:cubicBezTo>
                    <a:pt x="2105" y="1226"/>
                    <a:pt x="2102" y="1183"/>
                    <a:pt x="2094" y="1142"/>
                  </a:cubicBezTo>
                  <a:cubicBezTo>
                    <a:pt x="2072" y="933"/>
                    <a:pt x="1987" y="869"/>
                    <a:pt x="1907" y="859"/>
                  </a:cubicBezTo>
                  <a:cubicBezTo>
                    <a:pt x="1851" y="845"/>
                    <a:pt x="1796" y="862"/>
                    <a:pt x="1747" y="895"/>
                  </a:cubicBezTo>
                  <a:cubicBezTo>
                    <a:pt x="1692" y="933"/>
                    <a:pt x="1645" y="992"/>
                    <a:pt x="1614" y="1052"/>
                  </a:cubicBezTo>
                  <a:cubicBezTo>
                    <a:pt x="1602" y="1076"/>
                    <a:pt x="1589" y="1103"/>
                    <a:pt x="1564" y="1114"/>
                  </a:cubicBezTo>
                  <a:cubicBezTo>
                    <a:pt x="1516" y="1135"/>
                    <a:pt x="1464" y="1075"/>
                    <a:pt x="1471" y="1023"/>
                  </a:cubicBezTo>
                  <a:cubicBezTo>
                    <a:pt x="1477" y="971"/>
                    <a:pt x="1517" y="930"/>
                    <a:pt x="1553" y="892"/>
                  </a:cubicBezTo>
                  <a:cubicBezTo>
                    <a:pt x="1651" y="788"/>
                    <a:pt x="1735" y="667"/>
                    <a:pt x="1771" y="528"/>
                  </a:cubicBezTo>
                  <a:cubicBezTo>
                    <a:pt x="1807" y="390"/>
                    <a:pt x="1789" y="233"/>
                    <a:pt x="1699" y="122"/>
                  </a:cubicBezTo>
                  <a:cubicBezTo>
                    <a:pt x="1628" y="35"/>
                    <a:pt x="1509" y="-14"/>
                    <a:pt x="1400" y="3"/>
                  </a:cubicBezTo>
                  <a:cubicBezTo>
                    <a:pt x="1371" y="7"/>
                    <a:pt x="1342" y="16"/>
                    <a:pt x="1314" y="30"/>
                  </a:cubicBezTo>
                  <a:cubicBezTo>
                    <a:pt x="1291" y="43"/>
                    <a:pt x="1269" y="59"/>
                    <a:pt x="1250" y="78"/>
                  </a:cubicBezTo>
                  <a:cubicBezTo>
                    <a:pt x="994" y="284"/>
                    <a:pt x="1102" y="747"/>
                    <a:pt x="1102" y="747"/>
                  </a:cubicBezTo>
                  <a:cubicBezTo>
                    <a:pt x="1130" y="1171"/>
                    <a:pt x="982" y="1216"/>
                    <a:pt x="985" y="1050"/>
                  </a:cubicBezTo>
                  <a:cubicBezTo>
                    <a:pt x="987" y="945"/>
                    <a:pt x="934" y="864"/>
                    <a:pt x="887" y="813"/>
                  </a:cubicBezTo>
                  <a:cubicBezTo>
                    <a:pt x="821" y="749"/>
                    <a:pt x="745" y="689"/>
                    <a:pt x="655" y="694"/>
                  </a:cubicBezTo>
                  <a:cubicBezTo>
                    <a:pt x="576" y="698"/>
                    <a:pt x="506" y="756"/>
                    <a:pt x="471" y="828"/>
                  </a:cubicBezTo>
                  <a:cubicBezTo>
                    <a:pt x="437" y="900"/>
                    <a:pt x="432" y="982"/>
                    <a:pt x="441" y="1062"/>
                  </a:cubicBezTo>
                  <a:cubicBezTo>
                    <a:pt x="454" y="1183"/>
                    <a:pt x="496" y="1300"/>
                    <a:pt x="550" y="1410"/>
                  </a:cubicBezTo>
                  <a:cubicBezTo>
                    <a:pt x="574" y="1459"/>
                    <a:pt x="601" y="1509"/>
                    <a:pt x="608" y="1563"/>
                  </a:cubicBezTo>
                  <a:cubicBezTo>
                    <a:pt x="614" y="1618"/>
                    <a:pt x="594" y="1679"/>
                    <a:pt x="544" y="1703"/>
                  </a:cubicBezTo>
                  <a:cubicBezTo>
                    <a:pt x="483" y="1733"/>
                    <a:pt x="411" y="1694"/>
                    <a:pt x="360" y="1649"/>
                  </a:cubicBezTo>
                  <a:cubicBezTo>
                    <a:pt x="310" y="1604"/>
                    <a:pt x="259" y="1548"/>
                    <a:pt x="191" y="1542"/>
                  </a:cubicBezTo>
                  <a:cubicBezTo>
                    <a:pt x="113" y="1533"/>
                    <a:pt x="41" y="1597"/>
                    <a:pt x="16" y="1672"/>
                  </a:cubicBezTo>
                  <a:cubicBezTo>
                    <a:pt x="-9" y="1747"/>
                    <a:pt x="0" y="1828"/>
                    <a:pt x="15" y="1905"/>
                  </a:cubicBezTo>
                  <a:cubicBezTo>
                    <a:pt x="61" y="2152"/>
                    <a:pt x="148" y="2392"/>
                    <a:pt x="269" y="2611"/>
                  </a:cubicBezTo>
                  <a:cubicBezTo>
                    <a:pt x="328" y="2716"/>
                    <a:pt x="401" y="2823"/>
                    <a:pt x="511" y="2871"/>
                  </a:cubicBezTo>
                  <a:lnTo>
                    <a:pt x="517" y="2863"/>
                  </a:lnTo>
                  <a:cubicBezTo>
                    <a:pt x="518" y="2863"/>
                    <a:pt x="520" y="2863"/>
                    <a:pt x="520" y="2863"/>
                  </a:cubicBezTo>
                  <a:lnTo>
                    <a:pt x="511" y="2871"/>
                  </a:lnTo>
                  <a:cubicBezTo>
                    <a:pt x="511" y="2871"/>
                    <a:pt x="1268" y="2976"/>
                    <a:pt x="1633" y="2519"/>
                  </a:cubicBezTo>
                  <a:cubicBezTo>
                    <a:pt x="1695" y="2451"/>
                    <a:pt x="1746" y="2370"/>
                    <a:pt x="1762" y="2279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D6F210-FDB7-6C85-468A-A530B6844C7B}"/>
                </a:ext>
              </a:extLst>
            </p:cNvPr>
            <p:cNvSpPr/>
            <p:nvPr/>
          </p:nvSpPr>
          <p:spPr>
            <a:xfrm>
              <a:off x="8858830" y="5699414"/>
              <a:ext cx="1369125" cy="33399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0" h="2682">
                  <a:moveTo>
                    <a:pt x="748" y="710"/>
                  </a:moveTo>
                  <a:cubicBezTo>
                    <a:pt x="771" y="742"/>
                    <a:pt x="796" y="773"/>
                    <a:pt x="822" y="801"/>
                  </a:cubicBezTo>
                  <a:cubicBezTo>
                    <a:pt x="830" y="809"/>
                    <a:pt x="837" y="817"/>
                    <a:pt x="844" y="824"/>
                  </a:cubicBezTo>
                  <a:lnTo>
                    <a:pt x="850" y="800"/>
                  </a:lnTo>
                  <a:lnTo>
                    <a:pt x="862" y="756"/>
                  </a:lnTo>
                  <a:lnTo>
                    <a:pt x="872" y="712"/>
                  </a:lnTo>
                  <a:cubicBezTo>
                    <a:pt x="929" y="479"/>
                    <a:pt x="967" y="241"/>
                    <a:pt x="984" y="0"/>
                  </a:cubicBezTo>
                  <a:cubicBezTo>
                    <a:pt x="982" y="61"/>
                    <a:pt x="982" y="121"/>
                    <a:pt x="977" y="181"/>
                  </a:cubicBezTo>
                  <a:cubicBezTo>
                    <a:pt x="975" y="211"/>
                    <a:pt x="973" y="241"/>
                    <a:pt x="970" y="271"/>
                  </a:cubicBezTo>
                  <a:lnTo>
                    <a:pt x="960" y="362"/>
                  </a:lnTo>
                  <a:cubicBezTo>
                    <a:pt x="945" y="481"/>
                    <a:pt x="926" y="601"/>
                    <a:pt x="899" y="719"/>
                  </a:cubicBezTo>
                  <a:lnTo>
                    <a:pt x="889" y="763"/>
                  </a:lnTo>
                  <a:lnTo>
                    <a:pt x="879" y="807"/>
                  </a:lnTo>
                  <a:cubicBezTo>
                    <a:pt x="872" y="836"/>
                    <a:pt x="865" y="866"/>
                    <a:pt x="856" y="895"/>
                  </a:cubicBezTo>
                  <a:cubicBezTo>
                    <a:pt x="849" y="924"/>
                    <a:pt x="841" y="954"/>
                    <a:pt x="832" y="984"/>
                  </a:cubicBezTo>
                  <a:cubicBezTo>
                    <a:pt x="844" y="984"/>
                    <a:pt x="856" y="983"/>
                    <a:pt x="869" y="983"/>
                  </a:cubicBezTo>
                  <a:cubicBezTo>
                    <a:pt x="908" y="981"/>
                    <a:pt x="947" y="977"/>
                    <a:pt x="986" y="969"/>
                  </a:cubicBezTo>
                  <a:cubicBezTo>
                    <a:pt x="1005" y="965"/>
                    <a:pt x="1025" y="960"/>
                    <a:pt x="1044" y="954"/>
                  </a:cubicBezTo>
                  <a:cubicBezTo>
                    <a:pt x="1062" y="949"/>
                    <a:pt x="1081" y="941"/>
                    <a:pt x="1100" y="934"/>
                  </a:cubicBezTo>
                  <a:cubicBezTo>
                    <a:pt x="1084" y="946"/>
                    <a:pt x="1066" y="957"/>
                    <a:pt x="1048" y="966"/>
                  </a:cubicBezTo>
                  <a:cubicBezTo>
                    <a:pt x="1030" y="974"/>
                    <a:pt x="1011" y="982"/>
                    <a:pt x="991" y="988"/>
                  </a:cubicBezTo>
                  <a:cubicBezTo>
                    <a:pt x="971" y="994"/>
                    <a:pt x="951" y="998"/>
                    <a:pt x="930" y="1001"/>
                  </a:cubicBezTo>
                  <a:cubicBezTo>
                    <a:pt x="910" y="1005"/>
                    <a:pt x="890" y="1007"/>
                    <a:pt x="870" y="1008"/>
                  </a:cubicBezTo>
                  <a:cubicBezTo>
                    <a:pt x="855" y="1009"/>
                    <a:pt x="840" y="1009"/>
                    <a:pt x="825" y="1008"/>
                  </a:cubicBezTo>
                  <a:cubicBezTo>
                    <a:pt x="819" y="1028"/>
                    <a:pt x="813" y="1049"/>
                    <a:pt x="807" y="1069"/>
                  </a:cubicBezTo>
                  <a:cubicBezTo>
                    <a:pt x="790" y="1127"/>
                    <a:pt x="770" y="1184"/>
                    <a:pt x="751" y="1242"/>
                  </a:cubicBezTo>
                  <a:cubicBezTo>
                    <a:pt x="746" y="1255"/>
                    <a:pt x="741" y="1269"/>
                    <a:pt x="735" y="1283"/>
                  </a:cubicBezTo>
                  <a:lnTo>
                    <a:pt x="739" y="1276"/>
                  </a:lnTo>
                  <a:cubicBezTo>
                    <a:pt x="753" y="1276"/>
                    <a:pt x="767" y="1275"/>
                    <a:pt x="781" y="1275"/>
                  </a:cubicBezTo>
                  <a:cubicBezTo>
                    <a:pt x="820" y="1273"/>
                    <a:pt x="860" y="1269"/>
                    <a:pt x="898" y="1261"/>
                  </a:cubicBezTo>
                  <a:cubicBezTo>
                    <a:pt x="917" y="1257"/>
                    <a:pt x="937" y="1252"/>
                    <a:pt x="956" y="1247"/>
                  </a:cubicBezTo>
                  <a:cubicBezTo>
                    <a:pt x="975" y="1241"/>
                    <a:pt x="993" y="1234"/>
                    <a:pt x="1012" y="1226"/>
                  </a:cubicBezTo>
                  <a:cubicBezTo>
                    <a:pt x="996" y="1239"/>
                    <a:pt x="978" y="1249"/>
                    <a:pt x="960" y="1258"/>
                  </a:cubicBezTo>
                  <a:cubicBezTo>
                    <a:pt x="941" y="1267"/>
                    <a:pt x="923" y="1274"/>
                    <a:pt x="903" y="1280"/>
                  </a:cubicBezTo>
                  <a:cubicBezTo>
                    <a:pt x="883" y="1286"/>
                    <a:pt x="863" y="1290"/>
                    <a:pt x="843" y="1294"/>
                  </a:cubicBezTo>
                  <a:cubicBezTo>
                    <a:pt x="823" y="1297"/>
                    <a:pt x="802" y="1299"/>
                    <a:pt x="782" y="1300"/>
                  </a:cubicBezTo>
                  <a:cubicBezTo>
                    <a:pt x="764" y="1301"/>
                    <a:pt x="747" y="1301"/>
                    <a:pt x="729" y="1300"/>
                  </a:cubicBezTo>
                  <a:cubicBezTo>
                    <a:pt x="716" y="1337"/>
                    <a:pt x="702" y="1374"/>
                    <a:pt x="688" y="1412"/>
                  </a:cubicBezTo>
                  <a:cubicBezTo>
                    <a:pt x="665" y="1474"/>
                    <a:pt x="639" y="1535"/>
                    <a:pt x="613" y="1595"/>
                  </a:cubicBezTo>
                  <a:cubicBezTo>
                    <a:pt x="628" y="1595"/>
                    <a:pt x="642" y="1595"/>
                    <a:pt x="657" y="1594"/>
                  </a:cubicBezTo>
                  <a:cubicBezTo>
                    <a:pt x="712" y="1591"/>
                    <a:pt x="766" y="1585"/>
                    <a:pt x="820" y="1575"/>
                  </a:cubicBezTo>
                  <a:cubicBezTo>
                    <a:pt x="847" y="1570"/>
                    <a:pt x="874" y="1563"/>
                    <a:pt x="900" y="1555"/>
                  </a:cubicBezTo>
                  <a:cubicBezTo>
                    <a:pt x="927" y="1547"/>
                    <a:pt x="952" y="1537"/>
                    <a:pt x="979" y="1526"/>
                  </a:cubicBezTo>
                  <a:cubicBezTo>
                    <a:pt x="957" y="1543"/>
                    <a:pt x="932" y="1558"/>
                    <a:pt x="907" y="1571"/>
                  </a:cubicBezTo>
                  <a:cubicBezTo>
                    <a:pt x="881" y="1583"/>
                    <a:pt x="854" y="1594"/>
                    <a:pt x="826" y="1601"/>
                  </a:cubicBezTo>
                  <a:cubicBezTo>
                    <a:pt x="799" y="1610"/>
                    <a:pt x="772" y="1615"/>
                    <a:pt x="743" y="1620"/>
                  </a:cubicBezTo>
                  <a:cubicBezTo>
                    <a:pt x="715" y="1624"/>
                    <a:pt x="687" y="1628"/>
                    <a:pt x="658" y="1629"/>
                  </a:cubicBezTo>
                  <a:cubicBezTo>
                    <a:pt x="638" y="1630"/>
                    <a:pt x="618" y="1630"/>
                    <a:pt x="598" y="1629"/>
                  </a:cubicBezTo>
                  <a:cubicBezTo>
                    <a:pt x="556" y="1726"/>
                    <a:pt x="511" y="1821"/>
                    <a:pt x="464" y="1916"/>
                  </a:cubicBezTo>
                  <a:cubicBezTo>
                    <a:pt x="481" y="1915"/>
                    <a:pt x="498" y="1914"/>
                    <a:pt x="515" y="1914"/>
                  </a:cubicBezTo>
                  <a:cubicBezTo>
                    <a:pt x="585" y="1910"/>
                    <a:pt x="655" y="1904"/>
                    <a:pt x="724" y="1889"/>
                  </a:cubicBezTo>
                  <a:cubicBezTo>
                    <a:pt x="759" y="1882"/>
                    <a:pt x="793" y="1874"/>
                    <a:pt x="827" y="1864"/>
                  </a:cubicBezTo>
                  <a:cubicBezTo>
                    <a:pt x="861" y="1853"/>
                    <a:pt x="894" y="1841"/>
                    <a:pt x="928" y="1827"/>
                  </a:cubicBezTo>
                  <a:cubicBezTo>
                    <a:pt x="899" y="1849"/>
                    <a:pt x="868" y="1868"/>
                    <a:pt x="835" y="1884"/>
                  </a:cubicBezTo>
                  <a:cubicBezTo>
                    <a:pt x="802" y="1900"/>
                    <a:pt x="768" y="1913"/>
                    <a:pt x="733" y="1924"/>
                  </a:cubicBezTo>
                  <a:cubicBezTo>
                    <a:pt x="698" y="1934"/>
                    <a:pt x="662" y="1941"/>
                    <a:pt x="626" y="1948"/>
                  </a:cubicBezTo>
                  <a:cubicBezTo>
                    <a:pt x="589" y="1954"/>
                    <a:pt x="553" y="1957"/>
                    <a:pt x="516" y="1959"/>
                  </a:cubicBezTo>
                  <a:cubicBezTo>
                    <a:pt x="492" y="1960"/>
                    <a:pt x="466" y="1960"/>
                    <a:pt x="441" y="1960"/>
                  </a:cubicBezTo>
                  <a:cubicBezTo>
                    <a:pt x="423" y="1996"/>
                    <a:pt x="404" y="2033"/>
                    <a:pt x="384" y="2069"/>
                  </a:cubicBezTo>
                  <a:cubicBezTo>
                    <a:pt x="353" y="2127"/>
                    <a:pt x="321" y="2184"/>
                    <a:pt x="288" y="2241"/>
                  </a:cubicBezTo>
                  <a:cubicBezTo>
                    <a:pt x="313" y="2240"/>
                    <a:pt x="338" y="2240"/>
                    <a:pt x="363" y="2239"/>
                  </a:cubicBezTo>
                  <a:cubicBezTo>
                    <a:pt x="442" y="2235"/>
                    <a:pt x="521" y="2226"/>
                    <a:pt x="598" y="2211"/>
                  </a:cubicBezTo>
                  <a:cubicBezTo>
                    <a:pt x="637" y="2203"/>
                    <a:pt x="676" y="2194"/>
                    <a:pt x="713" y="2182"/>
                  </a:cubicBezTo>
                  <a:cubicBezTo>
                    <a:pt x="752" y="2171"/>
                    <a:pt x="789" y="2156"/>
                    <a:pt x="826" y="2141"/>
                  </a:cubicBezTo>
                  <a:cubicBezTo>
                    <a:pt x="795" y="2166"/>
                    <a:pt x="759" y="2187"/>
                    <a:pt x="723" y="2205"/>
                  </a:cubicBezTo>
                  <a:cubicBezTo>
                    <a:pt x="686" y="2223"/>
                    <a:pt x="647" y="2238"/>
                    <a:pt x="608" y="2250"/>
                  </a:cubicBezTo>
                  <a:cubicBezTo>
                    <a:pt x="568" y="2261"/>
                    <a:pt x="528" y="2270"/>
                    <a:pt x="488" y="2277"/>
                  </a:cubicBezTo>
                  <a:cubicBezTo>
                    <a:pt x="447" y="2283"/>
                    <a:pt x="406" y="2287"/>
                    <a:pt x="366" y="2289"/>
                  </a:cubicBezTo>
                  <a:cubicBezTo>
                    <a:pt x="330" y="2291"/>
                    <a:pt x="294" y="2291"/>
                    <a:pt x="259" y="2289"/>
                  </a:cubicBezTo>
                  <a:cubicBezTo>
                    <a:pt x="179" y="2424"/>
                    <a:pt x="93" y="2556"/>
                    <a:pt x="0" y="2682"/>
                  </a:cubicBezTo>
                  <a:cubicBezTo>
                    <a:pt x="67" y="2581"/>
                    <a:pt x="129" y="2478"/>
                    <a:pt x="188" y="2374"/>
                  </a:cubicBezTo>
                  <a:cubicBezTo>
                    <a:pt x="230" y="2300"/>
                    <a:pt x="271" y="2226"/>
                    <a:pt x="311" y="2151"/>
                  </a:cubicBezTo>
                  <a:cubicBezTo>
                    <a:pt x="289" y="2130"/>
                    <a:pt x="267" y="2108"/>
                    <a:pt x="246" y="2086"/>
                  </a:cubicBezTo>
                  <a:cubicBezTo>
                    <a:pt x="219" y="2056"/>
                    <a:pt x="192" y="2024"/>
                    <a:pt x="168" y="1991"/>
                  </a:cubicBezTo>
                  <a:cubicBezTo>
                    <a:pt x="144" y="1958"/>
                    <a:pt x="121" y="1924"/>
                    <a:pt x="101" y="1888"/>
                  </a:cubicBezTo>
                  <a:cubicBezTo>
                    <a:pt x="82" y="1852"/>
                    <a:pt x="65" y="1814"/>
                    <a:pt x="50" y="1776"/>
                  </a:cubicBezTo>
                  <a:cubicBezTo>
                    <a:pt x="38" y="1737"/>
                    <a:pt x="27" y="1697"/>
                    <a:pt x="22" y="1656"/>
                  </a:cubicBezTo>
                  <a:cubicBezTo>
                    <a:pt x="38" y="1694"/>
                    <a:pt x="54" y="1730"/>
                    <a:pt x="73" y="1765"/>
                  </a:cubicBezTo>
                  <a:cubicBezTo>
                    <a:pt x="93" y="1800"/>
                    <a:pt x="113" y="1834"/>
                    <a:pt x="135" y="1867"/>
                  </a:cubicBezTo>
                  <a:cubicBezTo>
                    <a:pt x="179" y="1932"/>
                    <a:pt x="230" y="1993"/>
                    <a:pt x="284" y="2052"/>
                  </a:cubicBezTo>
                  <a:cubicBezTo>
                    <a:pt x="300" y="2070"/>
                    <a:pt x="317" y="2088"/>
                    <a:pt x="335" y="2105"/>
                  </a:cubicBezTo>
                  <a:cubicBezTo>
                    <a:pt x="343" y="2089"/>
                    <a:pt x="352" y="2073"/>
                    <a:pt x="360" y="2056"/>
                  </a:cubicBezTo>
                  <a:cubicBezTo>
                    <a:pt x="403" y="1971"/>
                    <a:pt x="445" y="1886"/>
                    <a:pt x="485" y="1800"/>
                  </a:cubicBezTo>
                  <a:cubicBezTo>
                    <a:pt x="465" y="1781"/>
                    <a:pt x="446" y="1762"/>
                    <a:pt x="428" y="1743"/>
                  </a:cubicBezTo>
                  <a:cubicBezTo>
                    <a:pt x="403" y="1716"/>
                    <a:pt x="380" y="1687"/>
                    <a:pt x="358" y="1658"/>
                  </a:cubicBezTo>
                  <a:cubicBezTo>
                    <a:pt x="337" y="1628"/>
                    <a:pt x="316" y="1598"/>
                    <a:pt x="299" y="1565"/>
                  </a:cubicBezTo>
                  <a:cubicBezTo>
                    <a:pt x="281" y="1533"/>
                    <a:pt x="266" y="1500"/>
                    <a:pt x="253" y="1466"/>
                  </a:cubicBezTo>
                  <a:cubicBezTo>
                    <a:pt x="242" y="1431"/>
                    <a:pt x="232" y="1395"/>
                    <a:pt x="228" y="1360"/>
                  </a:cubicBezTo>
                  <a:cubicBezTo>
                    <a:pt x="242" y="1393"/>
                    <a:pt x="257" y="1425"/>
                    <a:pt x="274" y="1456"/>
                  </a:cubicBezTo>
                  <a:cubicBezTo>
                    <a:pt x="291" y="1487"/>
                    <a:pt x="309" y="1518"/>
                    <a:pt x="329" y="1547"/>
                  </a:cubicBezTo>
                  <a:cubicBezTo>
                    <a:pt x="368" y="1606"/>
                    <a:pt x="413" y="1660"/>
                    <a:pt x="461" y="1712"/>
                  </a:cubicBezTo>
                  <a:cubicBezTo>
                    <a:pt x="476" y="1727"/>
                    <a:pt x="490" y="1742"/>
                    <a:pt x="504" y="1757"/>
                  </a:cubicBezTo>
                  <a:cubicBezTo>
                    <a:pt x="509" y="1749"/>
                    <a:pt x="512" y="1740"/>
                    <a:pt x="516" y="1732"/>
                  </a:cubicBezTo>
                  <a:cubicBezTo>
                    <a:pt x="550" y="1656"/>
                    <a:pt x="583" y="1581"/>
                    <a:pt x="613" y="1505"/>
                  </a:cubicBezTo>
                  <a:cubicBezTo>
                    <a:pt x="598" y="1491"/>
                    <a:pt x="583" y="1475"/>
                    <a:pt x="568" y="1459"/>
                  </a:cubicBezTo>
                  <a:cubicBezTo>
                    <a:pt x="549" y="1439"/>
                    <a:pt x="531" y="1417"/>
                    <a:pt x="513" y="1394"/>
                  </a:cubicBezTo>
                  <a:cubicBezTo>
                    <a:pt x="497" y="1371"/>
                    <a:pt x="481" y="1347"/>
                    <a:pt x="467" y="1322"/>
                  </a:cubicBezTo>
                  <a:cubicBezTo>
                    <a:pt x="453" y="1297"/>
                    <a:pt x="442" y="1270"/>
                    <a:pt x="432" y="1244"/>
                  </a:cubicBezTo>
                  <a:cubicBezTo>
                    <a:pt x="423" y="1217"/>
                    <a:pt x="416" y="1189"/>
                    <a:pt x="412" y="1161"/>
                  </a:cubicBezTo>
                  <a:cubicBezTo>
                    <a:pt x="423" y="1187"/>
                    <a:pt x="435" y="1212"/>
                    <a:pt x="447" y="1237"/>
                  </a:cubicBezTo>
                  <a:cubicBezTo>
                    <a:pt x="461" y="1261"/>
                    <a:pt x="476" y="1285"/>
                    <a:pt x="491" y="1307"/>
                  </a:cubicBezTo>
                  <a:cubicBezTo>
                    <a:pt x="521" y="1353"/>
                    <a:pt x="556" y="1395"/>
                    <a:pt x="594" y="1435"/>
                  </a:cubicBezTo>
                  <a:cubicBezTo>
                    <a:pt x="605" y="1448"/>
                    <a:pt x="615" y="1459"/>
                    <a:pt x="627" y="1470"/>
                  </a:cubicBezTo>
                  <a:cubicBezTo>
                    <a:pt x="637" y="1447"/>
                    <a:pt x="646" y="1423"/>
                    <a:pt x="655" y="1399"/>
                  </a:cubicBezTo>
                  <a:cubicBezTo>
                    <a:pt x="677" y="1343"/>
                    <a:pt x="698" y="1286"/>
                    <a:pt x="718" y="1230"/>
                  </a:cubicBezTo>
                  <a:cubicBezTo>
                    <a:pt x="724" y="1211"/>
                    <a:pt x="731" y="1192"/>
                    <a:pt x="738" y="1173"/>
                  </a:cubicBezTo>
                  <a:cubicBezTo>
                    <a:pt x="730" y="1166"/>
                    <a:pt x="724" y="1159"/>
                    <a:pt x="717" y="1152"/>
                  </a:cubicBezTo>
                  <a:cubicBezTo>
                    <a:pt x="704" y="1137"/>
                    <a:pt x="690" y="1121"/>
                    <a:pt x="678" y="1105"/>
                  </a:cubicBezTo>
                  <a:cubicBezTo>
                    <a:pt x="666" y="1088"/>
                    <a:pt x="655" y="1071"/>
                    <a:pt x="645" y="1053"/>
                  </a:cubicBezTo>
                  <a:cubicBezTo>
                    <a:pt x="635" y="1035"/>
                    <a:pt x="626" y="1016"/>
                    <a:pt x="620" y="997"/>
                  </a:cubicBezTo>
                  <a:cubicBezTo>
                    <a:pt x="613" y="978"/>
                    <a:pt x="608" y="958"/>
                    <a:pt x="605" y="938"/>
                  </a:cubicBezTo>
                  <a:cubicBezTo>
                    <a:pt x="613" y="956"/>
                    <a:pt x="621" y="974"/>
                    <a:pt x="631" y="992"/>
                  </a:cubicBezTo>
                  <a:cubicBezTo>
                    <a:pt x="641" y="1009"/>
                    <a:pt x="651" y="1026"/>
                    <a:pt x="661" y="1043"/>
                  </a:cubicBezTo>
                  <a:cubicBezTo>
                    <a:pt x="684" y="1075"/>
                    <a:pt x="709" y="1106"/>
                    <a:pt x="735" y="1135"/>
                  </a:cubicBezTo>
                  <a:cubicBezTo>
                    <a:pt x="739" y="1139"/>
                    <a:pt x="743" y="1143"/>
                    <a:pt x="747" y="1146"/>
                  </a:cubicBezTo>
                  <a:cubicBezTo>
                    <a:pt x="756" y="1118"/>
                    <a:pt x="766" y="1088"/>
                    <a:pt x="775" y="1060"/>
                  </a:cubicBezTo>
                  <a:cubicBezTo>
                    <a:pt x="794" y="1002"/>
                    <a:pt x="810" y="945"/>
                    <a:pt x="827" y="887"/>
                  </a:cubicBezTo>
                  <a:lnTo>
                    <a:pt x="836" y="851"/>
                  </a:lnTo>
                  <a:cubicBezTo>
                    <a:pt x="825" y="841"/>
                    <a:pt x="814" y="830"/>
                    <a:pt x="804" y="819"/>
                  </a:cubicBezTo>
                  <a:cubicBezTo>
                    <a:pt x="790" y="804"/>
                    <a:pt x="777" y="788"/>
                    <a:pt x="765" y="772"/>
                  </a:cubicBezTo>
                  <a:cubicBezTo>
                    <a:pt x="753" y="755"/>
                    <a:pt x="741" y="738"/>
                    <a:pt x="732" y="720"/>
                  </a:cubicBezTo>
                  <a:cubicBezTo>
                    <a:pt x="722" y="702"/>
                    <a:pt x="713" y="683"/>
                    <a:pt x="706" y="664"/>
                  </a:cubicBezTo>
                  <a:cubicBezTo>
                    <a:pt x="700" y="644"/>
                    <a:pt x="694" y="625"/>
                    <a:pt x="692" y="605"/>
                  </a:cubicBezTo>
                  <a:cubicBezTo>
                    <a:pt x="700" y="623"/>
                    <a:pt x="708" y="641"/>
                    <a:pt x="718" y="659"/>
                  </a:cubicBezTo>
                  <a:cubicBezTo>
                    <a:pt x="728" y="676"/>
                    <a:pt x="737" y="693"/>
                    <a:pt x="748" y="71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3E35561-520B-538F-DDB6-5C938826BF9E}"/>
                </a:ext>
              </a:extLst>
            </p:cNvPr>
            <p:cNvSpPr/>
            <p:nvPr/>
          </p:nvSpPr>
          <p:spPr>
            <a:xfrm>
              <a:off x="2160207" y="5877562"/>
              <a:ext cx="2075489" cy="28453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2285">
                  <a:moveTo>
                    <a:pt x="269" y="1807"/>
                  </a:moveTo>
                  <a:cubicBezTo>
                    <a:pt x="260" y="1751"/>
                    <a:pt x="273" y="1684"/>
                    <a:pt x="322" y="1653"/>
                  </a:cubicBezTo>
                  <a:cubicBezTo>
                    <a:pt x="369" y="1623"/>
                    <a:pt x="430" y="1638"/>
                    <a:pt x="485" y="1645"/>
                  </a:cubicBezTo>
                  <a:cubicBezTo>
                    <a:pt x="541" y="1651"/>
                    <a:pt x="610" y="1640"/>
                    <a:pt x="630" y="1588"/>
                  </a:cubicBezTo>
                  <a:cubicBezTo>
                    <a:pt x="651" y="1533"/>
                    <a:pt x="599" y="1476"/>
                    <a:pt x="543" y="1459"/>
                  </a:cubicBezTo>
                  <a:cubicBezTo>
                    <a:pt x="486" y="1443"/>
                    <a:pt x="426" y="1452"/>
                    <a:pt x="369" y="1443"/>
                  </a:cubicBezTo>
                  <a:cubicBezTo>
                    <a:pt x="290" y="1430"/>
                    <a:pt x="221" y="1382"/>
                    <a:pt x="164" y="1326"/>
                  </a:cubicBezTo>
                  <a:cubicBezTo>
                    <a:pt x="77" y="1240"/>
                    <a:pt x="11" y="1127"/>
                    <a:pt x="1" y="1005"/>
                  </a:cubicBezTo>
                  <a:cubicBezTo>
                    <a:pt x="-2" y="972"/>
                    <a:pt x="0" y="939"/>
                    <a:pt x="6" y="906"/>
                  </a:cubicBezTo>
                  <a:cubicBezTo>
                    <a:pt x="24" y="740"/>
                    <a:pt x="91" y="690"/>
                    <a:pt x="154" y="682"/>
                  </a:cubicBezTo>
                  <a:cubicBezTo>
                    <a:pt x="199" y="671"/>
                    <a:pt x="243" y="684"/>
                    <a:pt x="281" y="710"/>
                  </a:cubicBezTo>
                  <a:cubicBezTo>
                    <a:pt x="325" y="740"/>
                    <a:pt x="363" y="787"/>
                    <a:pt x="386" y="834"/>
                  </a:cubicBezTo>
                  <a:cubicBezTo>
                    <a:pt x="396" y="854"/>
                    <a:pt x="406" y="875"/>
                    <a:pt x="427" y="884"/>
                  </a:cubicBezTo>
                  <a:cubicBezTo>
                    <a:pt x="465" y="900"/>
                    <a:pt x="505" y="853"/>
                    <a:pt x="500" y="812"/>
                  </a:cubicBezTo>
                  <a:cubicBezTo>
                    <a:pt x="495" y="771"/>
                    <a:pt x="463" y="738"/>
                    <a:pt x="435" y="708"/>
                  </a:cubicBezTo>
                  <a:cubicBezTo>
                    <a:pt x="358" y="625"/>
                    <a:pt x="291" y="529"/>
                    <a:pt x="262" y="419"/>
                  </a:cubicBezTo>
                  <a:cubicBezTo>
                    <a:pt x="233" y="310"/>
                    <a:pt x="248" y="185"/>
                    <a:pt x="319" y="98"/>
                  </a:cubicBezTo>
                  <a:cubicBezTo>
                    <a:pt x="375" y="29"/>
                    <a:pt x="470" y="-10"/>
                    <a:pt x="556" y="2"/>
                  </a:cubicBezTo>
                  <a:cubicBezTo>
                    <a:pt x="580" y="6"/>
                    <a:pt x="603" y="14"/>
                    <a:pt x="624" y="25"/>
                  </a:cubicBezTo>
                  <a:cubicBezTo>
                    <a:pt x="643" y="35"/>
                    <a:pt x="660" y="48"/>
                    <a:pt x="675" y="62"/>
                  </a:cubicBezTo>
                  <a:cubicBezTo>
                    <a:pt x="878" y="226"/>
                    <a:pt x="792" y="593"/>
                    <a:pt x="792" y="593"/>
                  </a:cubicBezTo>
                  <a:cubicBezTo>
                    <a:pt x="771" y="929"/>
                    <a:pt x="888" y="965"/>
                    <a:pt x="885" y="833"/>
                  </a:cubicBezTo>
                  <a:cubicBezTo>
                    <a:pt x="884" y="749"/>
                    <a:pt x="926" y="686"/>
                    <a:pt x="963" y="645"/>
                  </a:cubicBezTo>
                  <a:cubicBezTo>
                    <a:pt x="1015" y="594"/>
                    <a:pt x="1076" y="547"/>
                    <a:pt x="1146" y="551"/>
                  </a:cubicBezTo>
                  <a:cubicBezTo>
                    <a:pt x="1209" y="554"/>
                    <a:pt x="1265" y="601"/>
                    <a:pt x="1293" y="657"/>
                  </a:cubicBezTo>
                  <a:cubicBezTo>
                    <a:pt x="1320" y="714"/>
                    <a:pt x="1323" y="780"/>
                    <a:pt x="1317" y="842"/>
                  </a:cubicBezTo>
                  <a:cubicBezTo>
                    <a:pt x="1306" y="939"/>
                    <a:pt x="1273" y="1031"/>
                    <a:pt x="1230" y="1118"/>
                  </a:cubicBezTo>
                  <a:cubicBezTo>
                    <a:pt x="1211" y="1157"/>
                    <a:pt x="1189" y="1196"/>
                    <a:pt x="1184" y="1239"/>
                  </a:cubicBezTo>
                  <a:cubicBezTo>
                    <a:pt x="1180" y="1283"/>
                    <a:pt x="1196" y="1332"/>
                    <a:pt x="1235" y="1351"/>
                  </a:cubicBezTo>
                  <a:cubicBezTo>
                    <a:pt x="1283" y="1375"/>
                    <a:pt x="1340" y="1343"/>
                    <a:pt x="1381" y="1307"/>
                  </a:cubicBezTo>
                  <a:cubicBezTo>
                    <a:pt x="1421" y="1272"/>
                    <a:pt x="1461" y="1228"/>
                    <a:pt x="1515" y="1222"/>
                  </a:cubicBezTo>
                  <a:cubicBezTo>
                    <a:pt x="1576" y="1216"/>
                    <a:pt x="1633" y="1267"/>
                    <a:pt x="1654" y="1326"/>
                  </a:cubicBezTo>
                  <a:cubicBezTo>
                    <a:pt x="1674" y="1385"/>
                    <a:pt x="1666" y="1450"/>
                    <a:pt x="1654" y="1511"/>
                  </a:cubicBezTo>
                  <a:cubicBezTo>
                    <a:pt x="1617" y="1707"/>
                    <a:pt x="1549" y="1896"/>
                    <a:pt x="1452" y="2071"/>
                  </a:cubicBezTo>
                  <a:cubicBezTo>
                    <a:pt x="1406" y="2154"/>
                    <a:pt x="1348" y="2238"/>
                    <a:pt x="1261" y="2277"/>
                  </a:cubicBezTo>
                  <a:lnTo>
                    <a:pt x="1256" y="2269"/>
                  </a:lnTo>
                  <a:cubicBezTo>
                    <a:pt x="1255" y="2269"/>
                    <a:pt x="1255" y="2269"/>
                    <a:pt x="1254" y="2269"/>
                  </a:cubicBezTo>
                  <a:lnTo>
                    <a:pt x="1261" y="2277"/>
                  </a:lnTo>
                  <a:cubicBezTo>
                    <a:pt x="1261" y="2277"/>
                    <a:pt x="661" y="2359"/>
                    <a:pt x="372" y="1997"/>
                  </a:cubicBezTo>
                  <a:cubicBezTo>
                    <a:pt x="323" y="1944"/>
                    <a:pt x="282" y="1879"/>
                    <a:pt x="269" y="1807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CB23E1-0C67-A406-4FA3-83ED8FFE94EC}"/>
                </a:ext>
              </a:extLst>
            </p:cNvPr>
            <p:cNvSpPr/>
            <p:nvPr/>
          </p:nvSpPr>
          <p:spPr>
            <a:xfrm>
              <a:off x="2719568" y="6151636"/>
              <a:ext cx="1083839" cy="264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1" h="2125">
                  <a:moveTo>
                    <a:pt x="278" y="562"/>
                  </a:moveTo>
                  <a:cubicBezTo>
                    <a:pt x="261" y="588"/>
                    <a:pt x="241" y="612"/>
                    <a:pt x="220" y="635"/>
                  </a:cubicBezTo>
                  <a:cubicBezTo>
                    <a:pt x="214" y="641"/>
                    <a:pt x="208" y="647"/>
                    <a:pt x="203" y="652"/>
                  </a:cubicBezTo>
                  <a:lnTo>
                    <a:pt x="198" y="634"/>
                  </a:lnTo>
                  <a:lnTo>
                    <a:pt x="189" y="599"/>
                  </a:lnTo>
                  <a:lnTo>
                    <a:pt x="180" y="564"/>
                  </a:lnTo>
                  <a:cubicBezTo>
                    <a:pt x="135" y="379"/>
                    <a:pt x="105" y="191"/>
                    <a:pt x="92" y="0"/>
                  </a:cubicBezTo>
                  <a:cubicBezTo>
                    <a:pt x="93" y="48"/>
                    <a:pt x="93" y="96"/>
                    <a:pt x="98" y="143"/>
                  </a:cubicBezTo>
                  <a:cubicBezTo>
                    <a:pt x="99" y="167"/>
                    <a:pt x="100" y="191"/>
                    <a:pt x="103" y="215"/>
                  </a:cubicBezTo>
                  <a:lnTo>
                    <a:pt x="110" y="286"/>
                  </a:lnTo>
                  <a:cubicBezTo>
                    <a:pt x="123" y="381"/>
                    <a:pt x="138" y="476"/>
                    <a:pt x="159" y="569"/>
                  </a:cubicBezTo>
                  <a:lnTo>
                    <a:pt x="167" y="604"/>
                  </a:lnTo>
                  <a:lnTo>
                    <a:pt x="175" y="639"/>
                  </a:lnTo>
                  <a:cubicBezTo>
                    <a:pt x="181" y="662"/>
                    <a:pt x="186" y="686"/>
                    <a:pt x="192" y="709"/>
                  </a:cubicBezTo>
                  <a:cubicBezTo>
                    <a:pt x="199" y="733"/>
                    <a:pt x="205" y="756"/>
                    <a:pt x="212" y="780"/>
                  </a:cubicBezTo>
                  <a:cubicBezTo>
                    <a:pt x="202" y="779"/>
                    <a:pt x="193" y="779"/>
                    <a:pt x="183" y="778"/>
                  </a:cubicBezTo>
                  <a:cubicBezTo>
                    <a:pt x="152" y="777"/>
                    <a:pt x="121" y="773"/>
                    <a:pt x="90" y="767"/>
                  </a:cubicBezTo>
                  <a:cubicBezTo>
                    <a:pt x="75" y="764"/>
                    <a:pt x="60" y="761"/>
                    <a:pt x="44" y="756"/>
                  </a:cubicBezTo>
                  <a:cubicBezTo>
                    <a:pt x="29" y="751"/>
                    <a:pt x="14" y="746"/>
                    <a:pt x="0" y="740"/>
                  </a:cubicBezTo>
                  <a:cubicBezTo>
                    <a:pt x="13" y="750"/>
                    <a:pt x="27" y="758"/>
                    <a:pt x="41" y="766"/>
                  </a:cubicBezTo>
                  <a:cubicBezTo>
                    <a:pt x="55" y="772"/>
                    <a:pt x="71" y="778"/>
                    <a:pt x="87" y="783"/>
                  </a:cubicBezTo>
                  <a:cubicBezTo>
                    <a:pt x="102" y="788"/>
                    <a:pt x="118" y="791"/>
                    <a:pt x="134" y="794"/>
                  </a:cubicBezTo>
                  <a:cubicBezTo>
                    <a:pt x="150" y="796"/>
                    <a:pt x="166" y="798"/>
                    <a:pt x="182" y="799"/>
                  </a:cubicBezTo>
                  <a:cubicBezTo>
                    <a:pt x="194" y="799"/>
                    <a:pt x="206" y="799"/>
                    <a:pt x="217" y="799"/>
                  </a:cubicBezTo>
                  <a:cubicBezTo>
                    <a:pt x="222" y="815"/>
                    <a:pt x="227" y="831"/>
                    <a:pt x="232" y="847"/>
                  </a:cubicBezTo>
                  <a:cubicBezTo>
                    <a:pt x="246" y="893"/>
                    <a:pt x="261" y="938"/>
                    <a:pt x="277" y="984"/>
                  </a:cubicBezTo>
                  <a:cubicBezTo>
                    <a:pt x="280" y="995"/>
                    <a:pt x="285" y="1006"/>
                    <a:pt x="288" y="1017"/>
                  </a:cubicBezTo>
                  <a:lnTo>
                    <a:pt x="285" y="1011"/>
                  </a:lnTo>
                  <a:cubicBezTo>
                    <a:pt x="274" y="1011"/>
                    <a:pt x="264" y="1011"/>
                    <a:pt x="253" y="1010"/>
                  </a:cubicBezTo>
                  <a:cubicBezTo>
                    <a:pt x="222" y="1008"/>
                    <a:pt x="191" y="1005"/>
                    <a:pt x="160" y="999"/>
                  </a:cubicBezTo>
                  <a:cubicBezTo>
                    <a:pt x="145" y="996"/>
                    <a:pt x="129" y="992"/>
                    <a:pt x="114" y="988"/>
                  </a:cubicBezTo>
                  <a:cubicBezTo>
                    <a:pt x="99" y="983"/>
                    <a:pt x="84" y="977"/>
                    <a:pt x="69" y="971"/>
                  </a:cubicBezTo>
                  <a:cubicBezTo>
                    <a:pt x="82" y="981"/>
                    <a:pt x="96" y="990"/>
                    <a:pt x="110" y="997"/>
                  </a:cubicBezTo>
                  <a:cubicBezTo>
                    <a:pt x="125" y="1003"/>
                    <a:pt x="140" y="1009"/>
                    <a:pt x="156" y="1014"/>
                  </a:cubicBezTo>
                  <a:cubicBezTo>
                    <a:pt x="172" y="1019"/>
                    <a:pt x="187" y="1022"/>
                    <a:pt x="203" y="1025"/>
                  </a:cubicBezTo>
                  <a:cubicBezTo>
                    <a:pt x="219" y="1027"/>
                    <a:pt x="236" y="1029"/>
                    <a:pt x="252" y="1030"/>
                  </a:cubicBezTo>
                  <a:cubicBezTo>
                    <a:pt x="266" y="1030"/>
                    <a:pt x="279" y="1030"/>
                    <a:pt x="293" y="1030"/>
                  </a:cubicBezTo>
                  <a:cubicBezTo>
                    <a:pt x="304" y="1060"/>
                    <a:pt x="315" y="1089"/>
                    <a:pt x="326" y="1118"/>
                  </a:cubicBezTo>
                  <a:cubicBezTo>
                    <a:pt x="345" y="1167"/>
                    <a:pt x="365" y="1216"/>
                    <a:pt x="386" y="1264"/>
                  </a:cubicBezTo>
                  <a:cubicBezTo>
                    <a:pt x="374" y="1264"/>
                    <a:pt x="363" y="1263"/>
                    <a:pt x="351" y="1263"/>
                  </a:cubicBezTo>
                  <a:cubicBezTo>
                    <a:pt x="308" y="1261"/>
                    <a:pt x="265" y="1257"/>
                    <a:pt x="222" y="1248"/>
                  </a:cubicBezTo>
                  <a:cubicBezTo>
                    <a:pt x="200" y="1243"/>
                    <a:pt x="179" y="1238"/>
                    <a:pt x="158" y="1232"/>
                  </a:cubicBezTo>
                  <a:cubicBezTo>
                    <a:pt x="137" y="1226"/>
                    <a:pt x="116" y="1218"/>
                    <a:pt x="96" y="1209"/>
                  </a:cubicBezTo>
                  <a:cubicBezTo>
                    <a:pt x="113" y="1223"/>
                    <a:pt x="133" y="1235"/>
                    <a:pt x="153" y="1244"/>
                  </a:cubicBezTo>
                  <a:cubicBezTo>
                    <a:pt x="173" y="1254"/>
                    <a:pt x="195" y="1263"/>
                    <a:pt x="216" y="1269"/>
                  </a:cubicBezTo>
                  <a:cubicBezTo>
                    <a:pt x="238" y="1276"/>
                    <a:pt x="260" y="1280"/>
                    <a:pt x="282" y="1284"/>
                  </a:cubicBezTo>
                  <a:cubicBezTo>
                    <a:pt x="305" y="1287"/>
                    <a:pt x="328" y="1290"/>
                    <a:pt x="350" y="1291"/>
                  </a:cubicBezTo>
                  <a:cubicBezTo>
                    <a:pt x="366" y="1291"/>
                    <a:pt x="381" y="1291"/>
                    <a:pt x="397" y="1291"/>
                  </a:cubicBezTo>
                  <a:cubicBezTo>
                    <a:pt x="431" y="1368"/>
                    <a:pt x="466" y="1443"/>
                    <a:pt x="504" y="1518"/>
                  </a:cubicBezTo>
                  <a:cubicBezTo>
                    <a:pt x="490" y="1518"/>
                    <a:pt x="477" y="1517"/>
                    <a:pt x="464" y="1517"/>
                  </a:cubicBezTo>
                  <a:cubicBezTo>
                    <a:pt x="408" y="1514"/>
                    <a:pt x="352" y="1508"/>
                    <a:pt x="298" y="1497"/>
                  </a:cubicBezTo>
                  <a:cubicBezTo>
                    <a:pt x="270" y="1491"/>
                    <a:pt x="243" y="1485"/>
                    <a:pt x="216" y="1477"/>
                  </a:cubicBezTo>
                  <a:cubicBezTo>
                    <a:pt x="189" y="1468"/>
                    <a:pt x="162" y="1458"/>
                    <a:pt x="136" y="1447"/>
                  </a:cubicBezTo>
                  <a:cubicBezTo>
                    <a:pt x="159" y="1465"/>
                    <a:pt x="184" y="1480"/>
                    <a:pt x="209" y="1493"/>
                  </a:cubicBezTo>
                  <a:cubicBezTo>
                    <a:pt x="236" y="1506"/>
                    <a:pt x="263" y="1516"/>
                    <a:pt x="291" y="1524"/>
                  </a:cubicBezTo>
                  <a:cubicBezTo>
                    <a:pt x="318" y="1532"/>
                    <a:pt x="347" y="1538"/>
                    <a:pt x="376" y="1543"/>
                  </a:cubicBezTo>
                  <a:cubicBezTo>
                    <a:pt x="404" y="1548"/>
                    <a:pt x="433" y="1551"/>
                    <a:pt x="462" y="1552"/>
                  </a:cubicBezTo>
                  <a:cubicBezTo>
                    <a:pt x="482" y="1553"/>
                    <a:pt x="502" y="1553"/>
                    <a:pt x="521" y="1553"/>
                  </a:cubicBezTo>
                  <a:cubicBezTo>
                    <a:pt x="537" y="1582"/>
                    <a:pt x="551" y="1611"/>
                    <a:pt x="567" y="1640"/>
                  </a:cubicBezTo>
                  <a:cubicBezTo>
                    <a:pt x="592" y="1685"/>
                    <a:pt x="617" y="1731"/>
                    <a:pt x="643" y="1776"/>
                  </a:cubicBezTo>
                  <a:cubicBezTo>
                    <a:pt x="623" y="1775"/>
                    <a:pt x="603" y="1775"/>
                    <a:pt x="584" y="1774"/>
                  </a:cubicBezTo>
                  <a:cubicBezTo>
                    <a:pt x="521" y="1771"/>
                    <a:pt x="459" y="1764"/>
                    <a:pt x="397" y="1752"/>
                  </a:cubicBezTo>
                  <a:cubicBezTo>
                    <a:pt x="367" y="1746"/>
                    <a:pt x="336" y="1738"/>
                    <a:pt x="306" y="1729"/>
                  </a:cubicBezTo>
                  <a:cubicBezTo>
                    <a:pt x="276" y="1720"/>
                    <a:pt x="246" y="1709"/>
                    <a:pt x="216" y="1696"/>
                  </a:cubicBezTo>
                  <a:cubicBezTo>
                    <a:pt x="241" y="1716"/>
                    <a:pt x="270" y="1733"/>
                    <a:pt x="299" y="1748"/>
                  </a:cubicBezTo>
                  <a:cubicBezTo>
                    <a:pt x="328" y="1761"/>
                    <a:pt x="358" y="1773"/>
                    <a:pt x="390" y="1783"/>
                  </a:cubicBezTo>
                  <a:cubicBezTo>
                    <a:pt x="421" y="1792"/>
                    <a:pt x="453" y="1799"/>
                    <a:pt x="485" y="1804"/>
                  </a:cubicBezTo>
                  <a:cubicBezTo>
                    <a:pt x="517" y="1809"/>
                    <a:pt x="549" y="1813"/>
                    <a:pt x="582" y="1814"/>
                  </a:cubicBezTo>
                  <a:cubicBezTo>
                    <a:pt x="610" y="1816"/>
                    <a:pt x="638" y="1816"/>
                    <a:pt x="666" y="1814"/>
                  </a:cubicBezTo>
                  <a:cubicBezTo>
                    <a:pt x="729" y="1921"/>
                    <a:pt x="798" y="2025"/>
                    <a:pt x="871" y="2125"/>
                  </a:cubicBezTo>
                  <a:cubicBezTo>
                    <a:pt x="819" y="2046"/>
                    <a:pt x="769" y="1964"/>
                    <a:pt x="723" y="1881"/>
                  </a:cubicBezTo>
                  <a:cubicBezTo>
                    <a:pt x="689" y="1822"/>
                    <a:pt x="656" y="1764"/>
                    <a:pt x="625" y="1704"/>
                  </a:cubicBezTo>
                  <a:cubicBezTo>
                    <a:pt x="643" y="1688"/>
                    <a:pt x="660" y="1671"/>
                    <a:pt x="676" y="1653"/>
                  </a:cubicBezTo>
                  <a:cubicBezTo>
                    <a:pt x="698" y="1629"/>
                    <a:pt x="719" y="1604"/>
                    <a:pt x="738" y="1578"/>
                  </a:cubicBezTo>
                  <a:cubicBezTo>
                    <a:pt x="758" y="1551"/>
                    <a:pt x="775" y="1525"/>
                    <a:pt x="791" y="1496"/>
                  </a:cubicBezTo>
                  <a:cubicBezTo>
                    <a:pt x="807" y="1467"/>
                    <a:pt x="820" y="1437"/>
                    <a:pt x="831" y="1407"/>
                  </a:cubicBezTo>
                  <a:cubicBezTo>
                    <a:pt x="842" y="1376"/>
                    <a:pt x="850" y="1345"/>
                    <a:pt x="854" y="1313"/>
                  </a:cubicBezTo>
                  <a:cubicBezTo>
                    <a:pt x="841" y="1342"/>
                    <a:pt x="828" y="1371"/>
                    <a:pt x="813" y="1399"/>
                  </a:cubicBezTo>
                  <a:cubicBezTo>
                    <a:pt x="798" y="1427"/>
                    <a:pt x="782" y="1454"/>
                    <a:pt x="764" y="1479"/>
                  </a:cubicBezTo>
                  <a:cubicBezTo>
                    <a:pt x="729" y="1531"/>
                    <a:pt x="689" y="1580"/>
                    <a:pt x="647" y="1626"/>
                  </a:cubicBezTo>
                  <a:cubicBezTo>
                    <a:pt x="633" y="1640"/>
                    <a:pt x="620" y="1654"/>
                    <a:pt x="606" y="1668"/>
                  </a:cubicBezTo>
                  <a:cubicBezTo>
                    <a:pt x="600" y="1656"/>
                    <a:pt x="593" y="1643"/>
                    <a:pt x="586" y="1630"/>
                  </a:cubicBezTo>
                  <a:cubicBezTo>
                    <a:pt x="552" y="1562"/>
                    <a:pt x="519" y="1495"/>
                    <a:pt x="487" y="1426"/>
                  </a:cubicBezTo>
                  <a:cubicBezTo>
                    <a:pt x="502" y="1411"/>
                    <a:pt x="518" y="1397"/>
                    <a:pt x="532" y="1381"/>
                  </a:cubicBezTo>
                  <a:cubicBezTo>
                    <a:pt x="552" y="1359"/>
                    <a:pt x="570" y="1337"/>
                    <a:pt x="588" y="1313"/>
                  </a:cubicBezTo>
                  <a:cubicBezTo>
                    <a:pt x="605" y="1290"/>
                    <a:pt x="621" y="1266"/>
                    <a:pt x="634" y="1240"/>
                  </a:cubicBezTo>
                  <a:cubicBezTo>
                    <a:pt x="649" y="1215"/>
                    <a:pt x="661" y="1188"/>
                    <a:pt x="671" y="1161"/>
                  </a:cubicBezTo>
                  <a:cubicBezTo>
                    <a:pt x="680" y="1134"/>
                    <a:pt x="687" y="1106"/>
                    <a:pt x="691" y="1077"/>
                  </a:cubicBezTo>
                  <a:cubicBezTo>
                    <a:pt x="680" y="1104"/>
                    <a:pt x="668" y="1129"/>
                    <a:pt x="655" y="1154"/>
                  </a:cubicBezTo>
                  <a:cubicBezTo>
                    <a:pt x="641" y="1179"/>
                    <a:pt x="627" y="1203"/>
                    <a:pt x="611" y="1226"/>
                  </a:cubicBezTo>
                  <a:cubicBezTo>
                    <a:pt x="580" y="1272"/>
                    <a:pt x="544" y="1315"/>
                    <a:pt x="506" y="1356"/>
                  </a:cubicBezTo>
                  <a:cubicBezTo>
                    <a:pt x="495" y="1369"/>
                    <a:pt x="483" y="1381"/>
                    <a:pt x="472" y="1392"/>
                  </a:cubicBezTo>
                  <a:cubicBezTo>
                    <a:pt x="469" y="1386"/>
                    <a:pt x="465" y="1379"/>
                    <a:pt x="462" y="1371"/>
                  </a:cubicBezTo>
                  <a:cubicBezTo>
                    <a:pt x="436" y="1313"/>
                    <a:pt x="410" y="1253"/>
                    <a:pt x="386" y="1192"/>
                  </a:cubicBezTo>
                  <a:cubicBezTo>
                    <a:pt x="398" y="1181"/>
                    <a:pt x="410" y="1169"/>
                    <a:pt x="422" y="1156"/>
                  </a:cubicBezTo>
                  <a:cubicBezTo>
                    <a:pt x="436" y="1140"/>
                    <a:pt x="451" y="1123"/>
                    <a:pt x="465" y="1104"/>
                  </a:cubicBezTo>
                  <a:cubicBezTo>
                    <a:pt x="478" y="1086"/>
                    <a:pt x="490" y="1067"/>
                    <a:pt x="501" y="1047"/>
                  </a:cubicBezTo>
                  <a:cubicBezTo>
                    <a:pt x="512" y="1027"/>
                    <a:pt x="521" y="1007"/>
                    <a:pt x="529" y="985"/>
                  </a:cubicBezTo>
                  <a:cubicBezTo>
                    <a:pt x="537" y="964"/>
                    <a:pt x="542" y="942"/>
                    <a:pt x="545" y="920"/>
                  </a:cubicBezTo>
                  <a:cubicBezTo>
                    <a:pt x="536" y="940"/>
                    <a:pt x="528" y="961"/>
                    <a:pt x="517" y="980"/>
                  </a:cubicBezTo>
                  <a:cubicBezTo>
                    <a:pt x="506" y="999"/>
                    <a:pt x="495" y="1018"/>
                    <a:pt x="483" y="1036"/>
                  </a:cubicBezTo>
                  <a:cubicBezTo>
                    <a:pt x="458" y="1072"/>
                    <a:pt x="430" y="1106"/>
                    <a:pt x="401" y="1138"/>
                  </a:cubicBezTo>
                  <a:cubicBezTo>
                    <a:pt x="392" y="1147"/>
                    <a:pt x="383" y="1156"/>
                    <a:pt x="375" y="1165"/>
                  </a:cubicBezTo>
                  <a:cubicBezTo>
                    <a:pt x="367" y="1147"/>
                    <a:pt x="359" y="1128"/>
                    <a:pt x="352" y="1109"/>
                  </a:cubicBezTo>
                  <a:cubicBezTo>
                    <a:pt x="334" y="1064"/>
                    <a:pt x="318" y="1019"/>
                    <a:pt x="302" y="975"/>
                  </a:cubicBezTo>
                  <a:cubicBezTo>
                    <a:pt x="297" y="959"/>
                    <a:pt x="292" y="945"/>
                    <a:pt x="287" y="929"/>
                  </a:cubicBezTo>
                  <a:cubicBezTo>
                    <a:pt x="293" y="924"/>
                    <a:pt x="298" y="918"/>
                    <a:pt x="303" y="913"/>
                  </a:cubicBezTo>
                  <a:cubicBezTo>
                    <a:pt x="314" y="901"/>
                    <a:pt x="324" y="888"/>
                    <a:pt x="334" y="875"/>
                  </a:cubicBezTo>
                  <a:cubicBezTo>
                    <a:pt x="343" y="862"/>
                    <a:pt x="352" y="849"/>
                    <a:pt x="361" y="834"/>
                  </a:cubicBezTo>
                  <a:cubicBezTo>
                    <a:pt x="368" y="820"/>
                    <a:pt x="375" y="805"/>
                    <a:pt x="381" y="790"/>
                  </a:cubicBezTo>
                  <a:cubicBezTo>
                    <a:pt x="386" y="775"/>
                    <a:pt x="390" y="759"/>
                    <a:pt x="392" y="743"/>
                  </a:cubicBezTo>
                  <a:cubicBezTo>
                    <a:pt x="386" y="758"/>
                    <a:pt x="379" y="772"/>
                    <a:pt x="372" y="786"/>
                  </a:cubicBezTo>
                  <a:cubicBezTo>
                    <a:pt x="364" y="800"/>
                    <a:pt x="356" y="813"/>
                    <a:pt x="347" y="826"/>
                  </a:cubicBezTo>
                  <a:cubicBezTo>
                    <a:pt x="329" y="852"/>
                    <a:pt x="310" y="876"/>
                    <a:pt x="288" y="899"/>
                  </a:cubicBezTo>
                  <a:cubicBezTo>
                    <a:pt x="285" y="903"/>
                    <a:pt x="282" y="905"/>
                    <a:pt x="280" y="908"/>
                  </a:cubicBezTo>
                  <a:cubicBezTo>
                    <a:pt x="272" y="886"/>
                    <a:pt x="265" y="862"/>
                    <a:pt x="257" y="839"/>
                  </a:cubicBezTo>
                  <a:cubicBezTo>
                    <a:pt x="242" y="794"/>
                    <a:pt x="230" y="748"/>
                    <a:pt x="216" y="703"/>
                  </a:cubicBezTo>
                  <a:lnTo>
                    <a:pt x="208" y="674"/>
                  </a:lnTo>
                  <a:cubicBezTo>
                    <a:pt x="217" y="666"/>
                    <a:pt x="226" y="657"/>
                    <a:pt x="235" y="649"/>
                  </a:cubicBezTo>
                  <a:cubicBezTo>
                    <a:pt x="245" y="636"/>
                    <a:pt x="255" y="624"/>
                    <a:pt x="265" y="611"/>
                  </a:cubicBezTo>
                  <a:cubicBezTo>
                    <a:pt x="275" y="598"/>
                    <a:pt x="284" y="584"/>
                    <a:pt x="291" y="570"/>
                  </a:cubicBezTo>
                  <a:cubicBezTo>
                    <a:pt x="299" y="556"/>
                    <a:pt x="306" y="541"/>
                    <a:pt x="312" y="526"/>
                  </a:cubicBezTo>
                  <a:cubicBezTo>
                    <a:pt x="317" y="511"/>
                    <a:pt x="321" y="495"/>
                    <a:pt x="323" y="479"/>
                  </a:cubicBezTo>
                  <a:cubicBezTo>
                    <a:pt x="317" y="493"/>
                    <a:pt x="310" y="508"/>
                    <a:pt x="302" y="521"/>
                  </a:cubicBezTo>
                  <a:cubicBezTo>
                    <a:pt x="295" y="536"/>
                    <a:pt x="287" y="549"/>
                    <a:pt x="278" y="56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C986CF0-2F2A-E823-DDB4-B3AE5A4F33BD}"/>
                </a:ext>
              </a:extLst>
            </p:cNvPr>
            <p:cNvSpPr/>
            <p:nvPr/>
          </p:nvSpPr>
          <p:spPr>
            <a:xfrm>
              <a:off x="8831422" y="8066418"/>
              <a:ext cx="2657274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4" h="1358">
                  <a:moveTo>
                    <a:pt x="37" y="661"/>
                  </a:moveTo>
                  <a:cubicBezTo>
                    <a:pt x="-20" y="851"/>
                    <a:pt x="6" y="1011"/>
                    <a:pt x="6" y="1011"/>
                  </a:cubicBezTo>
                  <a:cubicBezTo>
                    <a:pt x="6" y="1011"/>
                    <a:pt x="24" y="1037"/>
                    <a:pt x="60" y="1072"/>
                  </a:cubicBezTo>
                  <a:cubicBezTo>
                    <a:pt x="199" y="1215"/>
                    <a:pt x="588" y="1534"/>
                    <a:pt x="1067" y="1233"/>
                  </a:cubicBezTo>
                  <a:cubicBezTo>
                    <a:pt x="1229" y="1130"/>
                    <a:pt x="1339" y="1027"/>
                    <a:pt x="1426" y="924"/>
                  </a:cubicBezTo>
                  <a:cubicBezTo>
                    <a:pt x="1660" y="645"/>
                    <a:pt x="1716" y="370"/>
                    <a:pt x="2134" y="137"/>
                  </a:cubicBezTo>
                  <a:cubicBezTo>
                    <a:pt x="2134" y="137"/>
                    <a:pt x="306" y="-402"/>
                    <a:pt x="37" y="66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42DDA2-BA31-C42A-D2A5-6076A5A5A853}"/>
                </a:ext>
              </a:extLst>
            </p:cNvPr>
            <p:cNvSpPr/>
            <p:nvPr/>
          </p:nvSpPr>
          <p:spPr>
            <a:xfrm>
              <a:off x="8838897" y="8156115"/>
              <a:ext cx="2649799" cy="116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8" h="939">
                  <a:moveTo>
                    <a:pt x="1565" y="275"/>
                  </a:moveTo>
                  <a:cubicBezTo>
                    <a:pt x="1537" y="259"/>
                    <a:pt x="1512" y="239"/>
                    <a:pt x="1488" y="219"/>
                  </a:cubicBezTo>
                  <a:cubicBezTo>
                    <a:pt x="1482" y="214"/>
                    <a:pt x="1475" y="208"/>
                    <a:pt x="1469" y="203"/>
                  </a:cubicBezTo>
                  <a:lnTo>
                    <a:pt x="1488" y="196"/>
                  </a:lnTo>
                  <a:lnTo>
                    <a:pt x="1523" y="186"/>
                  </a:lnTo>
                  <a:lnTo>
                    <a:pt x="1558" y="176"/>
                  </a:lnTo>
                  <a:cubicBezTo>
                    <a:pt x="1744" y="123"/>
                    <a:pt x="1935" y="85"/>
                    <a:pt x="2128" y="64"/>
                  </a:cubicBezTo>
                  <a:cubicBezTo>
                    <a:pt x="2080" y="67"/>
                    <a:pt x="2031" y="69"/>
                    <a:pt x="1983" y="75"/>
                  </a:cubicBezTo>
                  <a:cubicBezTo>
                    <a:pt x="1959" y="78"/>
                    <a:pt x="1934" y="80"/>
                    <a:pt x="1910" y="84"/>
                  </a:cubicBezTo>
                  <a:lnTo>
                    <a:pt x="1838" y="94"/>
                  </a:lnTo>
                  <a:cubicBezTo>
                    <a:pt x="1742" y="110"/>
                    <a:pt x="1647" y="129"/>
                    <a:pt x="1553" y="155"/>
                  </a:cubicBezTo>
                  <a:lnTo>
                    <a:pt x="1517" y="164"/>
                  </a:lnTo>
                  <a:lnTo>
                    <a:pt x="1482" y="174"/>
                  </a:lnTo>
                  <a:cubicBezTo>
                    <a:pt x="1458" y="180"/>
                    <a:pt x="1435" y="187"/>
                    <a:pt x="1412" y="194"/>
                  </a:cubicBezTo>
                  <a:cubicBezTo>
                    <a:pt x="1388" y="202"/>
                    <a:pt x="1365" y="209"/>
                    <a:pt x="1341" y="217"/>
                  </a:cubicBezTo>
                  <a:cubicBezTo>
                    <a:pt x="1341" y="207"/>
                    <a:pt x="1341" y="197"/>
                    <a:pt x="1341" y="187"/>
                  </a:cubicBezTo>
                  <a:cubicBezTo>
                    <a:pt x="1341" y="156"/>
                    <a:pt x="1343" y="124"/>
                    <a:pt x="1348" y="93"/>
                  </a:cubicBezTo>
                  <a:cubicBezTo>
                    <a:pt x="1351" y="77"/>
                    <a:pt x="1354" y="61"/>
                    <a:pt x="1358" y="46"/>
                  </a:cubicBezTo>
                  <a:cubicBezTo>
                    <a:pt x="1362" y="30"/>
                    <a:pt x="1367" y="15"/>
                    <a:pt x="1373" y="0"/>
                  </a:cubicBezTo>
                  <a:cubicBezTo>
                    <a:pt x="1364" y="13"/>
                    <a:pt x="1356" y="28"/>
                    <a:pt x="1348" y="42"/>
                  </a:cubicBezTo>
                  <a:cubicBezTo>
                    <a:pt x="1342" y="58"/>
                    <a:pt x="1337" y="74"/>
                    <a:pt x="1332" y="89"/>
                  </a:cubicBezTo>
                  <a:cubicBezTo>
                    <a:pt x="1329" y="105"/>
                    <a:pt x="1326" y="122"/>
                    <a:pt x="1324" y="138"/>
                  </a:cubicBezTo>
                  <a:cubicBezTo>
                    <a:pt x="1321" y="154"/>
                    <a:pt x="1321" y="171"/>
                    <a:pt x="1320" y="187"/>
                  </a:cubicBezTo>
                  <a:cubicBezTo>
                    <a:pt x="1320" y="200"/>
                    <a:pt x="1321" y="211"/>
                    <a:pt x="1321" y="223"/>
                  </a:cubicBezTo>
                  <a:cubicBezTo>
                    <a:pt x="1306" y="229"/>
                    <a:pt x="1289" y="234"/>
                    <a:pt x="1273" y="240"/>
                  </a:cubicBezTo>
                  <a:cubicBezTo>
                    <a:pt x="1227" y="255"/>
                    <a:pt x="1182" y="273"/>
                    <a:pt x="1136" y="291"/>
                  </a:cubicBezTo>
                  <a:cubicBezTo>
                    <a:pt x="1125" y="295"/>
                    <a:pt x="1114" y="299"/>
                    <a:pt x="1103" y="304"/>
                  </a:cubicBezTo>
                  <a:lnTo>
                    <a:pt x="1109" y="300"/>
                  </a:lnTo>
                  <a:cubicBezTo>
                    <a:pt x="1109" y="289"/>
                    <a:pt x="1109" y="278"/>
                    <a:pt x="1109" y="267"/>
                  </a:cubicBezTo>
                  <a:cubicBezTo>
                    <a:pt x="1109" y="236"/>
                    <a:pt x="1111" y="204"/>
                    <a:pt x="1116" y="173"/>
                  </a:cubicBezTo>
                  <a:cubicBezTo>
                    <a:pt x="1118" y="157"/>
                    <a:pt x="1122" y="141"/>
                    <a:pt x="1126" y="126"/>
                  </a:cubicBezTo>
                  <a:cubicBezTo>
                    <a:pt x="1130" y="110"/>
                    <a:pt x="1135" y="95"/>
                    <a:pt x="1140" y="80"/>
                  </a:cubicBezTo>
                  <a:cubicBezTo>
                    <a:pt x="1131" y="93"/>
                    <a:pt x="1123" y="107"/>
                    <a:pt x="1117" y="122"/>
                  </a:cubicBezTo>
                  <a:cubicBezTo>
                    <a:pt x="1110" y="138"/>
                    <a:pt x="1104" y="153"/>
                    <a:pt x="1101" y="169"/>
                  </a:cubicBezTo>
                  <a:cubicBezTo>
                    <a:pt x="1096" y="185"/>
                    <a:pt x="1093" y="201"/>
                    <a:pt x="1091" y="218"/>
                  </a:cubicBezTo>
                  <a:cubicBezTo>
                    <a:pt x="1090" y="234"/>
                    <a:pt x="1088" y="251"/>
                    <a:pt x="1088" y="267"/>
                  </a:cubicBezTo>
                  <a:cubicBezTo>
                    <a:pt x="1088" y="281"/>
                    <a:pt x="1088" y="295"/>
                    <a:pt x="1090" y="309"/>
                  </a:cubicBezTo>
                  <a:cubicBezTo>
                    <a:pt x="1060" y="321"/>
                    <a:pt x="1030" y="334"/>
                    <a:pt x="1001" y="346"/>
                  </a:cubicBezTo>
                  <a:cubicBezTo>
                    <a:pt x="952" y="367"/>
                    <a:pt x="904" y="389"/>
                    <a:pt x="855" y="412"/>
                  </a:cubicBezTo>
                  <a:cubicBezTo>
                    <a:pt x="855" y="401"/>
                    <a:pt x="855" y="389"/>
                    <a:pt x="855" y="377"/>
                  </a:cubicBezTo>
                  <a:cubicBezTo>
                    <a:pt x="856" y="333"/>
                    <a:pt x="859" y="289"/>
                    <a:pt x="866" y="245"/>
                  </a:cubicBezTo>
                  <a:cubicBezTo>
                    <a:pt x="870" y="223"/>
                    <a:pt x="874" y="201"/>
                    <a:pt x="879" y="180"/>
                  </a:cubicBezTo>
                  <a:cubicBezTo>
                    <a:pt x="885" y="158"/>
                    <a:pt x="892" y="137"/>
                    <a:pt x="900" y="116"/>
                  </a:cubicBezTo>
                  <a:cubicBezTo>
                    <a:pt x="887" y="134"/>
                    <a:pt x="876" y="154"/>
                    <a:pt x="866" y="175"/>
                  </a:cubicBezTo>
                  <a:cubicBezTo>
                    <a:pt x="857" y="196"/>
                    <a:pt x="850" y="218"/>
                    <a:pt x="844" y="241"/>
                  </a:cubicBezTo>
                  <a:cubicBezTo>
                    <a:pt x="838" y="262"/>
                    <a:pt x="835" y="285"/>
                    <a:pt x="831" y="308"/>
                  </a:cubicBezTo>
                  <a:cubicBezTo>
                    <a:pt x="829" y="331"/>
                    <a:pt x="827" y="354"/>
                    <a:pt x="827" y="377"/>
                  </a:cubicBezTo>
                  <a:cubicBezTo>
                    <a:pt x="827" y="393"/>
                    <a:pt x="827" y="409"/>
                    <a:pt x="829" y="425"/>
                  </a:cubicBezTo>
                  <a:cubicBezTo>
                    <a:pt x="752" y="462"/>
                    <a:pt x="677" y="501"/>
                    <a:pt x="602" y="542"/>
                  </a:cubicBezTo>
                  <a:cubicBezTo>
                    <a:pt x="602" y="529"/>
                    <a:pt x="602" y="515"/>
                    <a:pt x="602" y="502"/>
                  </a:cubicBezTo>
                  <a:cubicBezTo>
                    <a:pt x="603" y="445"/>
                    <a:pt x="606" y="388"/>
                    <a:pt x="616" y="332"/>
                  </a:cubicBezTo>
                  <a:cubicBezTo>
                    <a:pt x="620" y="304"/>
                    <a:pt x="626" y="276"/>
                    <a:pt x="633" y="248"/>
                  </a:cubicBezTo>
                  <a:cubicBezTo>
                    <a:pt x="640" y="220"/>
                    <a:pt x="650" y="193"/>
                    <a:pt x="660" y="166"/>
                  </a:cubicBezTo>
                  <a:cubicBezTo>
                    <a:pt x="642" y="190"/>
                    <a:pt x="629" y="215"/>
                    <a:pt x="616" y="242"/>
                  </a:cubicBezTo>
                  <a:cubicBezTo>
                    <a:pt x="605" y="269"/>
                    <a:pt x="595" y="297"/>
                    <a:pt x="588" y="326"/>
                  </a:cubicBezTo>
                  <a:cubicBezTo>
                    <a:pt x="580" y="354"/>
                    <a:pt x="575" y="384"/>
                    <a:pt x="572" y="413"/>
                  </a:cubicBezTo>
                  <a:cubicBezTo>
                    <a:pt x="568" y="442"/>
                    <a:pt x="566" y="472"/>
                    <a:pt x="566" y="501"/>
                  </a:cubicBezTo>
                  <a:cubicBezTo>
                    <a:pt x="566" y="521"/>
                    <a:pt x="566" y="541"/>
                    <a:pt x="567" y="562"/>
                  </a:cubicBezTo>
                  <a:cubicBezTo>
                    <a:pt x="539" y="578"/>
                    <a:pt x="510" y="594"/>
                    <a:pt x="481" y="611"/>
                  </a:cubicBezTo>
                  <a:cubicBezTo>
                    <a:pt x="436" y="638"/>
                    <a:pt x="391" y="666"/>
                    <a:pt x="346" y="694"/>
                  </a:cubicBezTo>
                  <a:cubicBezTo>
                    <a:pt x="345" y="673"/>
                    <a:pt x="345" y="653"/>
                    <a:pt x="345" y="633"/>
                  </a:cubicBezTo>
                  <a:cubicBezTo>
                    <a:pt x="346" y="570"/>
                    <a:pt x="350" y="506"/>
                    <a:pt x="360" y="443"/>
                  </a:cubicBezTo>
                  <a:cubicBezTo>
                    <a:pt x="366" y="412"/>
                    <a:pt x="372" y="381"/>
                    <a:pt x="380" y="349"/>
                  </a:cubicBezTo>
                  <a:cubicBezTo>
                    <a:pt x="388" y="318"/>
                    <a:pt x="399" y="288"/>
                    <a:pt x="410" y="257"/>
                  </a:cubicBezTo>
                  <a:cubicBezTo>
                    <a:pt x="391" y="283"/>
                    <a:pt x="375" y="313"/>
                    <a:pt x="361" y="343"/>
                  </a:cubicBezTo>
                  <a:cubicBezTo>
                    <a:pt x="348" y="373"/>
                    <a:pt x="337" y="404"/>
                    <a:pt x="330" y="437"/>
                  </a:cubicBezTo>
                  <a:cubicBezTo>
                    <a:pt x="321" y="468"/>
                    <a:pt x="315" y="501"/>
                    <a:pt x="311" y="534"/>
                  </a:cubicBezTo>
                  <a:cubicBezTo>
                    <a:pt x="307" y="567"/>
                    <a:pt x="305" y="600"/>
                    <a:pt x="305" y="633"/>
                  </a:cubicBezTo>
                  <a:cubicBezTo>
                    <a:pt x="304" y="661"/>
                    <a:pt x="306" y="690"/>
                    <a:pt x="308" y="718"/>
                  </a:cubicBezTo>
                  <a:cubicBezTo>
                    <a:pt x="202" y="787"/>
                    <a:pt x="98" y="860"/>
                    <a:pt x="0" y="939"/>
                  </a:cubicBezTo>
                  <a:cubicBezTo>
                    <a:pt x="79" y="883"/>
                    <a:pt x="160" y="829"/>
                    <a:pt x="243" y="778"/>
                  </a:cubicBezTo>
                  <a:cubicBezTo>
                    <a:pt x="300" y="742"/>
                    <a:pt x="359" y="707"/>
                    <a:pt x="418" y="672"/>
                  </a:cubicBezTo>
                  <a:cubicBezTo>
                    <a:pt x="435" y="690"/>
                    <a:pt x="454" y="707"/>
                    <a:pt x="472" y="722"/>
                  </a:cubicBezTo>
                  <a:cubicBezTo>
                    <a:pt x="497" y="744"/>
                    <a:pt x="523" y="764"/>
                    <a:pt x="551" y="782"/>
                  </a:cubicBezTo>
                  <a:cubicBezTo>
                    <a:pt x="578" y="801"/>
                    <a:pt x="606" y="818"/>
                    <a:pt x="636" y="833"/>
                  </a:cubicBezTo>
                  <a:cubicBezTo>
                    <a:pt x="666" y="848"/>
                    <a:pt x="697" y="860"/>
                    <a:pt x="728" y="870"/>
                  </a:cubicBezTo>
                  <a:cubicBezTo>
                    <a:pt x="760" y="880"/>
                    <a:pt x="792" y="887"/>
                    <a:pt x="825" y="890"/>
                  </a:cubicBezTo>
                  <a:cubicBezTo>
                    <a:pt x="794" y="878"/>
                    <a:pt x="764" y="866"/>
                    <a:pt x="736" y="852"/>
                  </a:cubicBezTo>
                  <a:cubicBezTo>
                    <a:pt x="707" y="837"/>
                    <a:pt x="679" y="822"/>
                    <a:pt x="652" y="805"/>
                  </a:cubicBezTo>
                  <a:cubicBezTo>
                    <a:pt x="598" y="771"/>
                    <a:pt x="547" y="733"/>
                    <a:pt x="498" y="692"/>
                  </a:cubicBezTo>
                  <a:cubicBezTo>
                    <a:pt x="484" y="678"/>
                    <a:pt x="468" y="666"/>
                    <a:pt x="454" y="652"/>
                  </a:cubicBezTo>
                  <a:cubicBezTo>
                    <a:pt x="467" y="645"/>
                    <a:pt x="479" y="638"/>
                    <a:pt x="492" y="630"/>
                  </a:cubicBezTo>
                  <a:cubicBezTo>
                    <a:pt x="559" y="593"/>
                    <a:pt x="627" y="556"/>
                    <a:pt x="695" y="521"/>
                  </a:cubicBezTo>
                  <a:cubicBezTo>
                    <a:pt x="710" y="536"/>
                    <a:pt x="726" y="552"/>
                    <a:pt x="743" y="566"/>
                  </a:cubicBezTo>
                  <a:cubicBezTo>
                    <a:pt x="766" y="585"/>
                    <a:pt x="789" y="603"/>
                    <a:pt x="813" y="619"/>
                  </a:cubicBezTo>
                  <a:cubicBezTo>
                    <a:pt x="838" y="635"/>
                    <a:pt x="863" y="651"/>
                    <a:pt x="890" y="664"/>
                  </a:cubicBezTo>
                  <a:cubicBezTo>
                    <a:pt x="916" y="678"/>
                    <a:pt x="944" y="688"/>
                    <a:pt x="971" y="697"/>
                  </a:cubicBezTo>
                  <a:cubicBezTo>
                    <a:pt x="1000" y="706"/>
                    <a:pt x="1028" y="713"/>
                    <a:pt x="1057" y="715"/>
                  </a:cubicBezTo>
                  <a:cubicBezTo>
                    <a:pt x="1030" y="705"/>
                    <a:pt x="1003" y="694"/>
                    <a:pt x="978" y="681"/>
                  </a:cubicBezTo>
                  <a:cubicBezTo>
                    <a:pt x="952" y="668"/>
                    <a:pt x="928" y="655"/>
                    <a:pt x="903" y="639"/>
                  </a:cubicBezTo>
                  <a:cubicBezTo>
                    <a:pt x="855" y="609"/>
                    <a:pt x="809" y="575"/>
                    <a:pt x="767" y="538"/>
                  </a:cubicBezTo>
                  <a:cubicBezTo>
                    <a:pt x="754" y="527"/>
                    <a:pt x="741" y="516"/>
                    <a:pt x="729" y="505"/>
                  </a:cubicBezTo>
                  <a:cubicBezTo>
                    <a:pt x="736" y="501"/>
                    <a:pt x="742" y="497"/>
                    <a:pt x="749" y="494"/>
                  </a:cubicBezTo>
                  <a:cubicBezTo>
                    <a:pt x="808" y="465"/>
                    <a:pt x="868" y="436"/>
                    <a:pt x="928" y="409"/>
                  </a:cubicBezTo>
                  <a:cubicBezTo>
                    <a:pt x="940" y="421"/>
                    <a:pt x="953" y="433"/>
                    <a:pt x="966" y="444"/>
                  </a:cubicBezTo>
                  <a:cubicBezTo>
                    <a:pt x="984" y="459"/>
                    <a:pt x="1002" y="473"/>
                    <a:pt x="1021" y="486"/>
                  </a:cubicBezTo>
                  <a:cubicBezTo>
                    <a:pt x="1040" y="499"/>
                    <a:pt x="1060" y="511"/>
                    <a:pt x="1081" y="521"/>
                  </a:cubicBezTo>
                  <a:cubicBezTo>
                    <a:pt x="1101" y="531"/>
                    <a:pt x="1123" y="540"/>
                    <a:pt x="1144" y="547"/>
                  </a:cubicBezTo>
                  <a:cubicBezTo>
                    <a:pt x="1166" y="554"/>
                    <a:pt x="1189" y="559"/>
                    <a:pt x="1211" y="561"/>
                  </a:cubicBezTo>
                  <a:cubicBezTo>
                    <a:pt x="1190" y="552"/>
                    <a:pt x="1169" y="544"/>
                    <a:pt x="1150" y="534"/>
                  </a:cubicBezTo>
                  <a:cubicBezTo>
                    <a:pt x="1129" y="524"/>
                    <a:pt x="1110" y="513"/>
                    <a:pt x="1091" y="502"/>
                  </a:cubicBezTo>
                  <a:cubicBezTo>
                    <a:pt x="1054" y="478"/>
                    <a:pt x="1018" y="451"/>
                    <a:pt x="985" y="423"/>
                  </a:cubicBezTo>
                  <a:cubicBezTo>
                    <a:pt x="975" y="414"/>
                    <a:pt x="965" y="406"/>
                    <a:pt x="956" y="397"/>
                  </a:cubicBezTo>
                  <a:cubicBezTo>
                    <a:pt x="975" y="388"/>
                    <a:pt x="994" y="380"/>
                    <a:pt x="1013" y="372"/>
                  </a:cubicBezTo>
                  <a:cubicBezTo>
                    <a:pt x="1057" y="352"/>
                    <a:pt x="1102" y="335"/>
                    <a:pt x="1146" y="316"/>
                  </a:cubicBezTo>
                  <a:cubicBezTo>
                    <a:pt x="1161" y="310"/>
                    <a:pt x="1176" y="305"/>
                    <a:pt x="1192" y="299"/>
                  </a:cubicBezTo>
                  <a:cubicBezTo>
                    <a:pt x="1197" y="304"/>
                    <a:pt x="1203" y="310"/>
                    <a:pt x="1209" y="314"/>
                  </a:cubicBezTo>
                  <a:cubicBezTo>
                    <a:pt x="1222" y="325"/>
                    <a:pt x="1235" y="335"/>
                    <a:pt x="1249" y="345"/>
                  </a:cubicBezTo>
                  <a:cubicBezTo>
                    <a:pt x="1262" y="354"/>
                    <a:pt x="1276" y="362"/>
                    <a:pt x="1291" y="369"/>
                  </a:cubicBezTo>
                  <a:cubicBezTo>
                    <a:pt x="1306" y="377"/>
                    <a:pt x="1321" y="383"/>
                    <a:pt x="1337" y="388"/>
                  </a:cubicBezTo>
                  <a:cubicBezTo>
                    <a:pt x="1353" y="393"/>
                    <a:pt x="1369" y="397"/>
                    <a:pt x="1385" y="398"/>
                  </a:cubicBezTo>
                  <a:cubicBezTo>
                    <a:pt x="1370" y="392"/>
                    <a:pt x="1355" y="386"/>
                    <a:pt x="1340" y="379"/>
                  </a:cubicBezTo>
                  <a:cubicBezTo>
                    <a:pt x="1326" y="372"/>
                    <a:pt x="1312" y="364"/>
                    <a:pt x="1299" y="356"/>
                  </a:cubicBezTo>
                  <a:cubicBezTo>
                    <a:pt x="1272" y="339"/>
                    <a:pt x="1247" y="319"/>
                    <a:pt x="1222" y="299"/>
                  </a:cubicBezTo>
                  <a:cubicBezTo>
                    <a:pt x="1219" y="296"/>
                    <a:pt x="1216" y="294"/>
                    <a:pt x="1213" y="291"/>
                  </a:cubicBezTo>
                  <a:cubicBezTo>
                    <a:pt x="1236" y="282"/>
                    <a:pt x="1259" y="273"/>
                    <a:pt x="1282" y="265"/>
                  </a:cubicBezTo>
                  <a:cubicBezTo>
                    <a:pt x="1328" y="248"/>
                    <a:pt x="1373" y="233"/>
                    <a:pt x="1419" y="218"/>
                  </a:cubicBezTo>
                  <a:lnTo>
                    <a:pt x="1447" y="209"/>
                  </a:lnTo>
                  <a:cubicBezTo>
                    <a:pt x="1457" y="218"/>
                    <a:pt x="1465" y="226"/>
                    <a:pt x="1475" y="234"/>
                  </a:cubicBezTo>
                  <a:cubicBezTo>
                    <a:pt x="1487" y="245"/>
                    <a:pt x="1501" y="255"/>
                    <a:pt x="1514" y="264"/>
                  </a:cubicBezTo>
                  <a:cubicBezTo>
                    <a:pt x="1528" y="273"/>
                    <a:pt x="1542" y="282"/>
                    <a:pt x="1557" y="289"/>
                  </a:cubicBezTo>
                  <a:cubicBezTo>
                    <a:pt x="1571" y="297"/>
                    <a:pt x="1587" y="303"/>
                    <a:pt x="1603" y="308"/>
                  </a:cubicBezTo>
                  <a:cubicBezTo>
                    <a:pt x="1619" y="313"/>
                    <a:pt x="1634" y="316"/>
                    <a:pt x="1651" y="318"/>
                  </a:cubicBezTo>
                  <a:cubicBezTo>
                    <a:pt x="1636" y="312"/>
                    <a:pt x="1621" y="306"/>
                    <a:pt x="1606" y="299"/>
                  </a:cubicBezTo>
                  <a:cubicBezTo>
                    <a:pt x="1592" y="292"/>
                    <a:pt x="1578" y="284"/>
                    <a:pt x="1565" y="275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696886-F328-A14D-1B00-1FC554A08D18}"/>
                </a:ext>
              </a:extLst>
            </p:cNvPr>
            <p:cNvSpPr/>
            <p:nvPr/>
          </p:nvSpPr>
          <p:spPr>
            <a:xfrm>
              <a:off x="1735389" y="9423085"/>
              <a:ext cx="1655657" cy="1053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0" h="847">
                  <a:moveTo>
                    <a:pt x="1307" y="412"/>
                  </a:moveTo>
                  <a:cubicBezTo>
                    <a:pt x="1343" y="531"/>
                    <a:pt x="1325" y="630"/>
                    <a:pt x="1325" y="630"/>
                  </a:cubicBezTo>
                  <a:cubicBezTo>
                    <a:pt x="1325" y="630"/>
                    <a:pt x="1314" y="646"/>
                    <a:pt x="1292" y="668"/>
                  </a:cubicBezTo>
                  <a:cubicBezTo>
                    <a:pt x="1205" y="757"/>
                    <a:pt x="963" y="957"/>
                    <a:pt x="664" y="769"/>
                  </a:cubicBezTo>
                  <a:cubicBezTo>
                    <a:pt x="564" y="705"/>
                    <a:pt x="495" y="640"/>
                    <a:pt x="441" y="576"/>
                  </a:cubicBezTo>
                  <a:cubicBezTo>
                    <a:pt x="295" y="402"/>
                    <a:pt x="259" y="231"/>
                    <a:pt x="0" y="86"/>
                  </a:cubicBezTo>
                  <a:cubicBezTo>
                    <a:pt x="0" y="86"/>
                    <a:pt x="1139" y="-251"/>
                    <a:pt x="1307" y="412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9364FE-4E21-C917-A604-9743C8A97C74}"/>
                </a:ext>
              </a:extLst>
            </p:cNvPr>
            <p:cNvSpPr/>
            <p:nvPr/>
          </p:nvSpPr>
          <p:spPr>
            <a:xfrm>
              <a:off x="1735389" y="9477900"/>
              <a:ext cx="1649428" cy="72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5" h="585">
                  <a:moveTo>
                    <a:pt x="350" y="172"/>
                  </a:moveTo>
                  <a:cubicBezTo>
                    <a:pt x="368" y="162"/>
                    <a:pt x="384" y="149"/>
                    <a:pt x="398" y="136"/>
                  </a:cubicBezTo>
                  <a:cubicBezTo>
                    <a:pt x="402" y="134"/>
                    <a:pt x="406" y="130"/>
                    <a:pt x="410" y="127"/>
                  </a:cubicBezTo>
                  <a:lnTo>
                    <a:pt x="398" y="123"/>
                  </a:lnTo>
                  <a:lnTo>
                    <a:pt x="376" y="117"/>
                  </a:lnTo>
                  <a:lnTo>
                    <a:pt x="355" y="110"/>
                  </a:lnTo>
                  <a:cubicBezTo>
                    <a:pt x="239" y="77"/>
                    <a:pt x="120" y="54"/>
                    <a:pt x="0" y="41"/>
                  </a:cubicBezTo>
                  <a:cubicBezTo>
                    <a:pt x="30" y="42"/>
                    <a:pt x="60" y="44"/>
                    <a:pt x="90" y="47"/>
                  </a:cubicBezTo>
                  <a:cubicBezTo>
                    <a:pt x="105" y="49"/>
                    <a:pt x="121" y="50"/>
                    <a:pt x="135" y="53"/>
                  </a:cubicBezTo>
                  <a:lnTo>
                    <a:pt x="181" y="59"/>
                  </a:lnTo>
                  <a:cubicBezTo>
                    <a:pt x="240" y="69"/>
                    <a:pt x="300" y="81"/>
                    <a:pt x="359" y="97"/>
                  </a:cubicBezTo>
                  <a:lnTo>
                    <a:pt x="381" y="102"/>
                  </a:lnTo>
                  <a:lnTo>
                    <a:pt x="402" y="108"/>
                  </a:lnTo>
                  <a:cubicBezTo>
                    <a:pt x="417" y="113"/>
                    <a:pt x="431" y="117"/>
                    <a:pt x="446" y="121"/>
                  </a:cubicBezTo>
                  <a:cubicBezTo>
                    <a:pt x="461" y="126"/>
                    <a:pt x="475" y="130"/>
                    <a:pt x="490" y="135"/>
                  </a:cubicBezTo>
                  <a:cubicBezTo>
                    <a:pt x="490" y="129"/>
                    <a:pt x="490" y="123"/>
                    <a:pt x="490" y="117"/>
                  </a:cubicBezTo>
                  <a:cubicBezTo>
                    <a:pt x="490" y="97"/>
                    <a:pt x="489" y="78"/>
                    <a:pt x="486" y="58"/>
                  </a:cubicBezTo>
                  <a:cubicBezTo>
                    <a:pt x="484" y="49"/>
                    <a:pt x="482" y="39"/>
                    <a:pt x="480" y="29"/>
                  </a:cubicBezTo>
                  <a:cubicBezTo>
                    <a:pt x="477" y="19"/>
                    <a:pt x="474" y="10"/>
                    <a:pt x="470" y="0"/>
                  </a:cubicBezTo>
                  <a:cubicBezTo>
                    <a:pt x="476" y="9"/>
                    <a:pt x="481" y="17"/>
                    <a:pt x="485" y="27"/>
                  </a:cubicBezTo>
                  <a:cubicBezTo>
                    <a:pt x="489" y="36"/>
                    <a:pt x="493" y="46"/>
                    <a:pt x="495" y="56"/>
                  </a:cubicBezTo>
                  <a:cubicBezTo>
                    <a:pt x="498" y="66"/>
                    <a:pt x="500" y="76"/>
                    <a:pt x="501" y="86"/>
                  </a:cubicBezTo>
                  <a:cubicBezTo>
                    <a:pt x="502" y="97"/>
                    <a:pt x="503" y="107"/>
                    <a:pt x="503" y="117"/>
                  </a:cubicBezTo>
                  <a:cubicBezTo>
                    <a:pt x="503" y="124"/>
                    <a:pt x="503" y="132"/>
                    <a:pt x="502" y="140"/>
                  </a:cubicBezTo>
                  <a:cubicBezTo>
                    <a:pt x="512" y="143"/>
                    <a:pt x="522" y="146"/>
                    <a:pt x="532" y="150"/>
                  </a:cubicBezTo>
                  <a:cubicBezTo>
                    <a:pt x="561" y="159"/>
                    <a:pt x="589" y="171"/>
                    <a:pt x="618" y="181"/>
                  </a:cubicBezTo>
                  <a:cubicBezTo>
                    <a:pt x="625" y="184"/>
                    <a:pt x="631" y="187"/>
                    <a:pt x="638" y="190"/>
                  </a:cubicBezTo>
                  <a:lnTo>
                    <a:pt x="635" y="188"/>
                  </a:lnTo>
                  <a:cubicBezTo>
                    <a:pt x="635" y="181"/>
                    <a:pt x="635" y="174"/>
                    <a:pt x="635" y="167"/>
                  </a:cubicBezTo>
                  <a:cubicBezTo>
                    <a:pt x="635" y="147"/>
                    <a:pt x="633" y="127"/>
                    <a:pt x="630" y="108"/>
                  </a:cubicBezTo>
                  <a:cubicBezTo>
                    <a:pt x="629" y="98"/>
                    <a:pt x="626" y="88"/>
                    <a:pt x="624" y="78"/>
                  </a:cubicBezTo>
                  <a:cubicBezTo>
                    <a:pt x="621" y="69"/>
                    <a:pt x="619" y="60"/>
                    <a:pt x="615" y="50"/>
                  </a:cubicBezTo>
                  <a:cubicBezTo>
                    <a:pt x="621" y="58"/>
                    <a:pt x="626" y="67"/>
                    <a:pt x="630" y="77"/>
                  </a:cubicBezTo>
                  <a:cubicBezTo>
                    <a:pt x="634" y="86"/>
                    <a:pt x="637" y="96"/>
                    <a:pt x="640" y="106"/>
                  </a:cubicBezTo>
                  <a:cubicBezTo>
                    <a:pt x="642" y="116"/>
                    <a:pt x="644" y="126"/>
                    <a:pt x="645" y="136"/>
                  </a:cubicBezTo>
                  <a:cubicBezTo>
                    <a:pt x="647" y="146"/>
                    <a:pt x="647" y="157"/>
                    <a:pt x="648" y="166"/>
                  </a:cubicBezTo>
                  <a:cubicBezTo>
                    <a:pt x="648" y="176"/>
                    <a:pt x="647" y="184"/>
                    <a:pt x="647" y="193"/>
                  </a:cubicBezTo>
                  <a:cubicBezTo>
                    <a:pt x="665" y="200"/>
                    <a:pt x="683" y="208"/>
                    <a:pt x="702" y="216"/>
                  </a:cubicBezTo>
                  <a:cubicBezTo>
                    <a:pt x="732" y="229"/>
                    <a:pt x="763" y="243"/>
                    <a:pt x="793" y="257"/>
                  </a:cubicBezTo>
                  <a:cubicBezTo>
                    <a:pt x="793" y="250"/>
                    <a:pt x="793" y="242"/>
                    <a:pt x="793" y="236"/>
                  </a:cubicBezTo>
                  <a:cubicBezTo>
                    <a:pt x="792" y="208"/>
                    <a:pt x="790" y="180"/>
                    <a:pt x="786" y="153"/>
                  </a:cubicBezTo>
                  <a:cubicBezTo>
                    <a:pt x="784" y="140"/>
                    <a:pt x="781" y="125"/>
                    <a:pt x="778" y="112"/>
                  </a:cubicBezTo>
                  <a:cubicBezTo>
                    <a:pt x="774" y="99"/>
                    <a:pt x="769" y="86"/>
                    <a:pt x="765" y="72"/>
                  </a:cubicBezTo>
                  <a:cubicBezTo>
                    <a:pt x="773" y="84"/>
                    <a:pt x="780" y="96"/>
                    <a:pt x="786" y="110"/>
                  </a:cubicBezTo>
                  <a:cubicBezTo>
                    <a:pt x="792" y="123"/>
                    <a:pt x="796" y="136"/>
                    <a:pt x="799" y="150"/>
                  </a:cubicBezTo>
                  <a:cubicBezTo>
                    <a:pt x="803" y="164"/>
                    <a:pt x="806" y="178"/>
                    <a:pt x="808" y="192"/>
                  </a:cubicBezTo>
                  <a:cubicBezTo>
                    <a:pt x="809" y="207"/>
                    <a:pt x="810" y="221"/>
                    <a:pt x="810" y="235"/>
                  </a:cubicBezTo>
                  <a:cubicBezTo>
                    <a:pt x="810" y="245"/>
                    <a:pt x="810" y="255"/>
                    <a:pt x="809" y="265"/>
                  </a:cubicBezTo>
                  <a:cubicBezTo>
                    <a:pt x="857" y="288"/>
                    <a:pt x="904" y="313"/>
                    <a:pt x="950" y="338"/>
                  </a:cubicBezTo>
                  <a:cubicBezTo>
                    <a:pt x="951" y="330"/>
                    <a:pt x="951" y="321"/>
                    <a:pt x="951" y="313"/>
                  </a:cubicBezTo>
                  <a:cubicBezTo>
                    <a:pt x="950" y="277"/>
                    <a:pt x="947" y="242"/>
                    <a:pt x="942" y="207"/>
                  </a:cubicBezTo>
                  <a:cubicBezTo>
                    <a:pt x="940" y="190"/>
                    <a:pt x="936" y="172"/>
                    <a:pt x="931" y="155"/>
                  </a:cubicBezTo>
                  <a:cubicBezTo>
                    <a:pt x="927" y="138"/>
                    <a:pt x="921" y="121"/>
                    <a:pt x="914" y="104"/>
                  </a:cubicBezTo>
                  <a:cubicBezTo>
                    <a:pt x="925" y="118"/>
                    <a:pt x="934" y="135"/>
                    <a:pt x="941" y="151"/>
                  </a:cubicBezTo>
                  <a:cubicBezTo>
                    <a:pt x="949" y="169"/>
                    <a:pt x="955" y="186"/>
                    <a:pt x="960" y="203"/>
                  </a:cubicBezTo>
                  <a:cubicBezTo>
                    <a:pt x="964" y="221"/>
                    <a:pt x="967" y="239"/>
                    <a:pt x="969" y="258"/>
                  </a:cubicBezTo>
                  <a:cubicBezTo>
                    <a:pt x="972" y="276"/>
                    <a:pt x="973" y="294"/>
                    <a:pt x="973" y="313"/>
                  </a:cubicBezTo>
                  <a:cubicBezTo>
                    <a:pt x="973" y="325"/>
                    <a:pt x="973" y="338"/>
                    <a:pt x="972" y="350"/>
                  </a:cubicBezTo>
                  <a:cubicBezTo>
                    <a:pt x="990" y="360"/>
                    <a:pt x="1008" y="371"/>
                    <a:pt x="1026" y="381"/>
                  </a:cubicBezTo>
                  <a:cubicBezTo>
                    <a:pt x="1054" y="398"/>
                    <a:pt x="1082" y="415"/>
                    <a:pt x="1110" y="433"/>
                  </a:cubicBezTo>
                  <a:cubicBezTo>
                    <a:pt x="1110" y="420"/>
                    <a:pt x="1111" y="407"/>
                    <a:pt x="1110" y="395"/>
                  </a:cubicBezTo>
                  <a:cubicBezTo>
                    <a:pt x="1110" y="355"/>
                    <a:pt x="1107" y="316"/>
                    <a:pt x="1101" y="277"/>
                  </a:cubicBezTo>
                  <a:cubicBezTo>
                    <a:pt x="1098" y="257"/>
                    <a:pt x="1094" y="238"/>
                    <a:pt x="1089" y="218"/>
                  </a:cubicBezTo>
                  <a:cubicBezTo>
                    <a:pt x="1084" y="199"/>
                    <a:pt x="1077" y="180"/>
                    <a:pt x="1070" y="160"/>
                  </a:cubicBezTo>
                  <a:cubicBezTo>
                    <a:pt x="1082" y="177"/>
                    <a:pt x="1092" y="195"/>
                    <a:pt x="1100" y="214"/>
                  </a:cubicBezTo>
                  <a:cubicBezTo>
                    <a:pt x="1108" y="233"/>
                    <a:pt x="1116" y="252"/>
                    <a:pt x="1120" y="272"/>
                  </a:cubicBezTo>
                  <a:cubicBezTo>
                    <a:pt x="1125" y="292"/>
                    <a:pt x="1129" y="313"/>
                    <a:pt x="1131" y="333"/>
                  </a:cubicBezTo>
                  <a:cubicBezTo>
                    <a:pt x="1134" y="354"/>
                    <a:pt x="1135" y="375"/>
                    <a:pt x="1136" y="395"/>
                  </a:cubicBezTo>
                  <a:cubicBezTo>
                    <a:pt x="1136" y="412"/>
                    <a:pt x="1135" y="430"/>
                    <a:pt x="1134" y="448"/>
                  </a:cubicBezTo>
                  <a:cubicBezTo>
                    <a:pt x="1200" y="491"/>
                    <a:pt x="1264" y="537"/>
                    <a:pt x="1325" y="585"/>
                  </a:cubicBezTo>
                  <a:cubicBezTo>
                    <a:pt x="1276" y="550"/>
                    <a:pt x="1226" y="517"/>
                    <a:pt x="1175" y="485"/>
                  </a:cubicBezTo>
                  <a:cubicBezTo>
                    <a:pt x="1138" y="463"/>
                    <a:pt x="1102" y="440"/>
                    <a:pt x="1065" y="419"/>
                  </a:cubicBezTo>
                  <a:cubicBezTo>
                    <a:pt x="1055" y="430"/>
                    <a:pt x="1043" y="440"/>
                    <a:pt x="1031" y="450"/>
                  </a:cubicBezTo>
                  <a:cubicBezTo>
                    <a:pt x="1016" y="464"/>
                    <a:pt x="999" y="477"/>
                    <a:pt x="982" y="488"/>
                  </a:cubicBezTo>
                  <a:cubicBezTo>
                    <a:pt x="965" y="499"/>
                    <a:pt x="947" y="510"/>
                    <a:pt x="929" y="519"/>
                  </a:cubicBezTo>
                  <a:cubicBezTo>
                    <a:pt x="911" y="529"/>
                    <a:pt x="891" y="537"/>
                    <a:pt x="872" y="543"/>
                  </a:cubicBezTo>
                  <a:cubicBezTo>
                    <a:pt x="852" y="549"/>
                    <a:pt x="832" y="553"/>
                    <a:pt x="812" y="555"/>
                  </a:cubicBezTo>
                  <a:cubicBezTo>
                    <a:pt x="831" y="548"/>
                    <a:pt x="850" y="540"/>
                    <a:pt x="867" y="531"/>
                  </a:cubicBezTo>
                  <a:cubicBezTo>
                    <a:pt x="885" y="522"/>
                    <a:pt x="903" y="513"/>
                    <a:pt x="919" y="502"/>
                  </a:cubicBezTo>
                  <a:cubicBezTo>
                    <a:pt x="953" y="481"/>
                    <a:pt x="985" y="457"/>
                    <a:pt x="1015" y="431"/>
                  </a:cubicBezTo>
                  <a:cubicBezTo>
                    <a:pt x="1025" y="423"/>
                    <a:pt x="1034" y="415"/>
                    <a:pt x="1043" y="407"/>
                  </a:cubicBezTo>
                  <a:cubicBezTo>
                    <a:pt x="1035" y="402"/>
                    <a:pt x="1027" y="398"/>
                    <a:pt x="1019" y="393"/>
                  </a:cubicBezTo>
                  <a:cubicBezTo>
                    <a:pt x="977" y="370"/>
                    <a:pt x="935" y="347"/>
                    <a:pt x="893" y="325"/>
                  </a:cubicBezTo>
                  <a:cubicBezTo>
                    <a:pt x="883" y="335"/>
                    <a:pt x="873" y="344"/>
                    <a:pt x="862" y="353"/>
                  </a:cubicBezTo>
                  <a:cubicBezTo>
                    <a:pt x="849" y="365"/>
                    <a:pt x="834" y="376"/>
                    <a:pt x="819" y="386"/>
                  </a:cubicBezTo>
                  <a:cubicBezTo>
                    <a:pt x="804" y="396"/>
                    <a:pt x="788" y="406"/>
                    <a:pt x="771" y="414"/>
                  </a:cubicBezTo>
                  <a:cubicBezTo>
                    <a:pt x="755" y="423"/>
                    <a:pt x="738" y="429"/>
                    <a:pt x="721" y="435"/>
                  </a:cubicBezTo>
                  <a:cubicBezTo>
                    <a:pt x="703" y="440"/>
                    <a:pt x="685" y="444"/>
                    <a:pt x="667" y="446"/>
                  </a:cubicBezTo>
                  <a:cubicBezTo>
                    <a:pt x="684" y="439"/>
                    <a:pt x="700" y="433"/>
                    <a:pt x="716" y="425"/>
                  </a:cubicBezTo>
                  <a:cubicBezTo>
                    <a:pt x="732" y="417"/>
                    <a:pt x="747" y="408"/>
                    <a:pt x="763" y="399"/>
                  </a:cubicBezTo>
                  <a:cubicBezTo>
                    <a:pt x="793" y="380"/>
                    <a:pt x="821" y="359"/>
                    <a:pt x="848" y="336"/>
                  </a:cubicBezTo>
                  <a:cubicBezTo>
                    <a:pt x="856" y="329"/>
                    <a:pt x="864" y="322"/>
                    <a:pt x="872" y="314"/>
                  </a:cubicBezTo>
                  <a:cubicBezTo>
                    <a:pt x="867" y="313"/>
                    <a:pt x="863" y="310"/>
                    <a:pt x="859" y="308"/>
                  </a:cubicBezTo>
                  <a:cubicBezTo>
                    <a:pt x="822" y="290"/>
                    <a:pt x="785" y="272"/>
                    <a:pt x="747" y="255"/>
                  </a:cubicBezTo>
                  <a:cubicBezTo>
                    <a:pt x="740" y="262"/>
                    <a:pt x="732" y="271"/>
                    <a:pt x="724" y="277"/>
                  </a:cubicBezTo>
                  <a:cubicBezTo>
                    <a:pt x="712" y="286"/>
                    <a:pt x="702" y="295"/>
                    <a:pt x="689" y="303"/>
                  </a:cubicBezTo>
                  <a:cubicBezTo>
                    <a:pt x="678" y="311"/>
                    <a:pt x="666" y="319"/>
                    <a:pt x="653" y="325"/>
                  </a:cubicBezTo>
                  <a:cubicBezTo>
                    <a:pt x="640" y="332"/>
                    <a:pt x="626" y="337"/>
                    <a:pt x="612" y="342"/>
                  </a:cubicBezTo>
                  <a:cubicBezTo>
                    <a:pt x="599" y="345"/>
                    <a:pt x="585" y="348"/>
                    <a:pt x="571" y="350"/>
                  </a:cubicBezTo>
                  <a:cubicBezTo>
                    <a:pt x="584" y="344"/>
                    <a:pt x="597" y="340"/>
                    <a:pt x="609" y="333"/>
                  </a:cubicBezTo>
                  <a:cubicBezTo>
                    <a:pt x="622" y="327"/>
                    <a:pt x="634" y="320"/>
                    <a:pt x="646" y="313"/>
                  </a:cubicBezTo>
                  <a:cubicBezTo>
                    <a:pt x="669" y="299"/>
                    <a:pt x="691" y="281"/>
                    <a:pt x="712" y="264"/>
                  </a:cubicBezTo>
                  <a:cubicBezTo>
                    <a:pt x="718" y="258"/>
                    <a:pt x="724" y="253"/>
                    <a:pt x="730" y="248"/>
                  </a:cubicBezTo>
                  <a:cubicBezTo>
                    <a:pt x="719" y="242"/>
                    <a:pt x="706" y="238"/>
                    <a:pt x="695" y="232"/>
                  </a:cubicBezTo>
                  <a:cubicBezTo>
                    <a:pt x="667" y="220"/>
                    <a:pt x="639" y="209"/>
                    <a:pt x="611" y="197"/>
                  </a:cubicBezTo>
                  <a:cubicBezTo>
                    <a:pt x="602" y="193"/>
                    <a:pt x="593" y="190"/>
                    <a:pt x="583" y="187"/>
                  </a:cubicBezTo>
                  <a:cubicBezTo>
                    <a:pt x="579" y="190"/>
                    <a:pt x="576" y="193"/>
                    <a:pt x="572" y="197"/>
                  </a:cubicBezTo>
                  <a:cubicBezTo>
                    <a:pt x="564" y="203"/>
                    <a:pt x="556" y="209"/>
                    <a:pt x="548" y="215"/>
                  </a:cubicBezTo>
                  <a:cubicBezTo>
                    <a:pt x="539" y="221"/>
                    <a:pt x="530" y="226"/>
                    <a:pt x="521" y="231"/>
                  </a:cubicBezTo>
                  <a:cubicBezTo>
                    <a:pt x="512" y="236"/>
                    <a:pt x="502" y="239"/>
                    <a:pt x="493" y="242"/>
                  </a:cubicBezTo>
                  <a:cubicBezTo>
                    <a:pt x="483" y="245"/>
                    <a:pt x="473" y="247"/>
                    <a:pt x="463" y="249"/>
                  </a:cubicBezTo>
                  <a:cubicBezTo>
                    <a:pt x="472" y="245"/>
                    <a:pt x="481" y="241"/>
                    <a:pt x="490" y="236"/>
                  </a:cubicBezTo>
                  <a:cubicBezTo>
                    <a:pt x="499" y="232"/>
                    <a:pt x="508" y="227"/>
                    <a:pt x="516" y="222"/>
                  </a:cubicBezTo>
                  <a:cubicBezTo>
                    <a:pt x="533" y="212"/>
                    <a:pt x="549" y="199"/>
                    <a:pt x="564" y="187"/>
                  </a:cubicBezTo>
                  <a:cubicBezTo>
                    <a:pt x="566" y="185"/>
                    <a:pt x="568" y="183"/>
                    <a:pt x="570" y="181"/>
                  </a:cubicBezTo>
                  <a:cubicBezTo>
                    <a:pt x="556" y="176"/>
                    <a:pt x="541" y="171"/>
                    <a:pt x="527" y="165"/>
                  </a:cubicBezTo>
                  <a:cubicBezTo>
                    <a:pt x="499" y="155"/>
                    <a:pt x="470" y="146"/>
                    <a:pt x="441" y="136"/>
                  </a:cubicBezTo>
                  <a:lnTo>
                    <a:pt x="423" y="130"/>
                  </a:lnTo>
                  <a:cubicBezTo>
                    <a:pt x="418" y="136"/>
                    <a:pt x="412" y="141"/>
                    <a:pt x="407" y="146"/>
                  </a:cubicBezTo>
                  <a:cubicBezTo>
                    <a:pt x="399" y="153"/>
                    <a:pt x="391" y="159"/>
                    <a:pt x="383" y="165"/>
                  </a:cubicBezTo>
                  <a:cubicBezTo>
                    <a:pt x="374" y="171"/>
                    <a:pt x="365" y="176"/>
                    <a:pt x="355" y="181"/>
                  </a:cubicBezTo>
                  <a:cubicBezTo>
                    <a:pt x="346" y="186"/>
                    <a:pt x="337" y="189"/>
                    <a:pt x="327" y="192"/>
                  </a:cubicBezTo>
                  <a:cubicBezTo>
                    <a:pt x="317" y="195"/>
                    <a:pt x="307" y="198"/>
                    <a:pt x="297" y="198"/>
                  </a:cubicBezTo>
                  <a:cubicBezTo>
                    <a:pt x="307" y="195"/>
                    <a:pt x="316" y="191"/>
                    <a:pt x="325" y="187"/>
                  </a:cubicBezTo>
                  <a:cubicBezTo>
                    <a:pt x="333" y="182"/>
                    <a:pt x="342" y="177"/>
                    <a:pt x="350" y="172"/>
                  </a:cubicBezTo>
                  <a:close/>
                </a:path>
              </a:pathLst>
            </a:custGeom>
            <a:solidFill>
              <a:srgbClr val="0672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E936E1-DB24-E70E-204F-A0B63FD0B516}"/>
                </a:ext>
              </a:extLst>
            </p:cNvPr>
            <p:cNvSpPr/>
            <p:nvPr/>
          </p:nvSpPr>
          <p:spPr>
            <a:xfrm>
              <a:off x="3291386" y="6296148"/>
              <a:ext cx="3282658" cy="2481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993">
                  <a:moveTo>
                    <a:pt x="2238" y="1991"/>
                  </a:moveTo>
                  <a:lnTo>
                    <a:pt x="69" y="1522"/>
                  </a:lnTo>
                  <a:cubicBezTo>
                    <a:pt x="22" y="1512"/>
                    <a:pt x="-8" y="1465"/>
                    <a:pt x="2" y="1418"/>
                  </a:cubicBezTo>
                  <a:lnTo>
                    <a:pt x="294" y="70"/>
                  </a:lnTo>
                  <a:cubicBezTo>
                    <a:pt x="305" y="23"/>
                    <a:pt x="351" y="-8"/>
                    <a:pt x="398" y="2"/>
                  </a:cubicBezTo>
                  <a:lnTo>
                    <a:pt x="2567" y="472"/>
                  </a:lnTo>
                  <a:cubicBezTo>
                    <a:pt x="2614" y="482"/>
                    <a:pt x="2644" y="529"/>
                    <a:pt x="2634" y="576"/>
                  </a:cubicBezTo>
                  <a:lnTo>
                    <a:pt x="2342" y="1925"/>
                  </a:lnTo>
                  <a:cubicBezTo>
                    <a:pt x="2332" y="1971"/>
                    <a:pt x="2285" y="2002"/>
                    <a:pt x="2238" y="1991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C6830B-2E1B-B205-BBF7-7D4F972A3703}"/>
                </a:ext>
              </a:extLst>
            </p:cNvPr>
            <p:cNvSpPr/>
            <p:nvPr/>
          </p:nvSpPr>
          <p:spPr>
            <a:xfrm>
              <a:off x="3515629" y="6607596"/>
              <a:ext cx="3007338" cy="106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5" h="855">
                  <a:moveTo>
                    <a:pt x="2339" y="855"/>
                  </a:moveTo>
                  <a:lnTo>
                    <a:pt x="0" y="348"/>
                  </a:lnTo>
                  <a:lnTo>
                    <a:pt x="75" y="0"/>
                  </a:lnTo>
                  <a:lnTo>
                    <a:pt x="2415" y="507"/>
                  </a:lnTo>
                  <a:close/>
                </a:path>
              </a:pathLst>
            </a:custGeom>
            <a:solidFill>
              <a:srgbClr val="11134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A6CC15-AA21-B57E-4ED2-808E3CCB0AE5}"/>
                </a:ext>
              </a:extLst>
            </p:cNvPr>
            <p:cNvSpPr/>
            <p:nvPr/>
          </p:nvSpPr>
          <p:spPr>
            <a:xfrm>
              <a:off x="3718693" y="7181902"/>
              <a:ext cx="2281045" cy="7512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2" h="604">
                  <a:moveTo>
                    <a:pt x="1785" y="604"/>
                  </a:moveTo>
                  <a:lnTo>
                    <a:pt x="0" y="218"/>
                  </a:lnTo>
                  <a:lnTo>
                    <a:pt x="47" y="0"/>
                  </a:lnTo>
                  <a:lnTo>
                    <a:pt x="1832" y="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E8FA5E-BC5B-A1E2-59EE-225E5F177D89}"/>
                </a:ext>
              </a:extLst>
            </p:cNvPr>
            <p:cNvSpPr/>
            <p:nvPr/>
          </p:nvSpPr>
          <p:spPr>
            <a:xfrm>
              <a:off x="3291386" y="6679852"/>
              <a:ext cx="3282658" cy="209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6" h="1685">
                  <a:moveTo>
                    <a:pt x="69" y="1214"/>
                  </a:moveTo>
                  <a:lnTo>
                    <a:pt x="2238" y="1683"/>
                  </a:lnTo>
                  <a:cubicBezTo>
                    <a:pt x="2285" y="1694"/>
                    <a:pt x="2332" y="1663"/>
                    <a:pt x="2342" y="1617"/>
                  </a:cubicBezTo>
                  <a:lnTo>
                    <a:pt x="2634" y="268"/>
                  </a:lnTo>
                  <a:cubicBezTo>
                    <a:pt x="2644" y="221"/>
                    <a:pt x="2614" y="174"/>
                    <a:pt x="2567" y="164"/>
                  </a:cubicBezTo>
                  <a:lnTo>
                    <a:pt x="1808" y="0"/>
                  </a:lnTo>
                  <a:cubicBezTo>
                    <a:pt x="1588" y="116"/>
                    <a:pt x="1336" y="335"/>
                    <a:pt x="1020" y="654"/>
                  </a:cubicBezTo>
                  <a:cubicBezTo>
                    <a:pt x="671" y="1006"/>
                    <a:pt x="294" y="931"/>
                    <a:pt x="64" y="827"/>
                  </a:cubicBezTo>
                  <a:lnTo>
                    <a:pt x="2" y="1110"/>
                  </a:lnTo>
                  <a:cubicBezTo>
                    <a:pt x="-8" y="1157"/>
                    <a:pt x="22" y="1204"/>
                    <a:pt x="69" y="121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56FCE0A-C516-F6E9-87F3-260EC453D656}"/>
                </a:ext>
              </a:extLst>
            </p:cNvPr>
            <p:cNvSpPr/>
            <p:nvPr/>
          </p:nvSpPr>
          <p:spPr>
            <a:xfrm>
              <a:off x="5731889" y="5713118"/>
              <a:ext cx="2750708" cy="36264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9" h="2912">
                  <a:moveTo>
                    <a:pt x="2156" y="0"/>
                  </a:moveTo>
                  <a:lnTo>
                    <a:pt x="2072" y="75"/>
                  </a:lnTo>
                  <a:lnTo>
                    <a:pt x="2008" y="0"/>
                  </a:lnTo>
                  <a:lnTo>
                    <a:pt x="1924" y="75"/>
                  </a:lnTo>
                  <a:lnTo>
                    <a:pt x="1868" y="0"/>
                  </a:lnTo>
                  <a:lnTo>
                    <a:pt x="1784" y="75"/>
                  </a:lnTo>
                  <a:lnTo>
                    <a:pt x="1732" y="0"/>
                  </a:lnTo>
                  <a:lnTo>
                    <a:pt x="1657" y="75"/>
                  </a:lnTo>
                  <a:lnTo>
                    <a:pt x="1605" y="0"/>
                  </a:lnTo>
                  <a:lnTo>
                    <a:pt x="1520" y="75"/>
                  </a:lnTo>
                  <a:lnTo>
                    <a:pt x="1456" y="0"/>
                  </a:lnTo>
                  <a:lnTo>
                    <a:pt x="1372" y="75"/>
                  </a:lnTo>
                  <a:lnTo>
                    <a:pt x="1316" y="0"/>
                  </a:lnTo>
                  <a:lnTo>
                    <a:pt x="1232" y="75"/>
                  </a:lnTo>
                  <a:lnTo>
                    <a:pt x="1179" y="0"/>
                  </a:lnTo>
                  <a:lnTo>
                    <a:pt x="1104" y="75"/>
                  </a:lnTo>
                  <a:lnTo>
                    <a:pt x="1052" y="0"/>
                  </a:lnTo>
                  <a:lnTo>
                    <a:pt x="968" y="75"/>
                  </a:lnTo>
                  <a:lnTo>
                    <a:pt x="904" y="0"/>
                  </a:lnTo>
                  <a:lnTo>
                    <a:pt x="820" y="75"/>
                  </a:lnTo>
                  <a:lnTo>
                    <a:pt x="764" y="0"/>
                  </a:lnTo>
                  <a:lnTo>
                    <a:pt x="679" y="75"/>
                  </a:lnTo>
                  <a:lnTo>
                    <a:pt x="627" y="0"/>
                  </a:lnTo>
                  <a:lnTo>
                    <a:pt x="552" y="75"/>
                  </a:lnTo>
                  <a:lnTo>
                    <a:pt x="500" y="0"/>
                  </a:lnTo>
                  <a:lnTo>
                    <a:pt x="416" y="75"/>
                  </a:lnTo>
                  <a:lnTo>
                    <a:pt x="351" y="0"/>
                  </a:lnTo>
                  <a:lnTo>
                    <a:pt x="268" y="75"/>
                  </a:lnTo>
                  <a:lnTo>
                    <a:pt x="212" y="0"/>
                  </a:lnTo>
                  <a:lnTo>
                    <a:pt x="127" y="75"/>
                  </a:lnTo>
                  <a:lnTo>
                    <a:pt x="75" y="0"/>
                  </a:lnTo>
                  <a:lnTo>
                    <a:pt x="0" y="75"/>
                  </a:lnTo>
                  <a:lnTo>
                    <a:pt x="0" y="2912"/>
                  </a:lnTo>
                  <a:lnTo>
                    <a:pt x="2209" y="2912"/>
                  </a:lnTo>
                  <a:lnTo>
                    <a:pt x="2209" y="75"/>
                  </a:lnTo>
                  <a:close/>
                </a:path>
              </a:pathLst>
            </a:custGeom>
            <a:solidFill>
              <a:srgbClr val="EAE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3BEA66-05D2-55A8-E847-2D84C4689D99}"/>
                </a:ext>
              </a:extLst>
            </p:cNvPr>
            <p:cNvSpPr/>
            <p:nvPr/>
          </p:nvSpPr>
          <p:spPr>
            <a:xfrm>
              <a:off x="6045828" y="6311098"/>
              <a:ext cx="2145253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20">
                  <a:moveTo>
                    <a:pt x="1713" y="20"/>
                  </a:moveTo>
                  <a:lnTo>
                    <a:pt x="10" y="20"/>
                  </a:ln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5"/>
                    <a:pt x="1723" y="10"/>
                  </a:cubicBezTo>
                  <a:cubicBezTo>
                    <a:pt x="1723" y="16"/>
                    <a:pt x="1719" y="20"/>
                    <a:pt x="1713" y="20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8EB8BD-9879-522E-E156-604BDB9E9E19}"/>
                </a:ext>
              </a:extLst>
            </p:cNvPr>
            <p:cNvSpPr/>
            <p:nvPr/>
          </p:nvSpPr>
          <p:spPr>
            <a:xfrm>
              <a:off x="6014687" y="6512916"/>
              <a:ext cx="2185119" cy="1659394"/>
            </a:xfrm>
            <a:custGeom>
              <a:avLst/>
              <a:gdLst>
                <a:gd name="connsiteX0" fmla="*/ 1320459 w 2185119"/>
                <a:gd name="connsiteY0" fmla="*/ 1538552 h 1659394"/>
                <a:gd name="connsiteX1" fmla="*/ 2124157 w 2185119"/>
                <a:gd name="connsiteY1" fmla="*/ 1538552 h 1659394"/>
                <a:gd name="connsiteX2" fmla="*/ 2185118 w 2185119"/>
                <a:gd name="connsiteY2" fmla="*/ 1598973 h 1659394"/>
                <a:gd name="connsiteX3" fmla="*/ 2124157 w 2185119"/>
                <a:gd name="connsiteY3" fmla="*/ 1659394 h 1659394"/>
                <a:gd name="connsiteX4" fmla="*/ 1320459 w 2185119"/>
                <a:gd name="connsiteY4" fmla="*/ 1659394 h 1659394"/>
                <a:gd name="connsiteX5" fmla="*/ 1260741 w 2185119"/>
                <a:gd name="connsiteY5" fmla="*/ 1598973 h 1659394"/>
                <a:gd name="connsiteX6" fmla="*/ 1320459 w 2185119"/>
                <a:gd name="connsiteY6" fmla="*/ 1538552 h 1659394"/>
                <a:gd name="connsiteX7" fmla="*/ 60981 w 2185119"/>
                <a:gd name="connsiteY7" fmla="*/ 1536061 h 1659394"/>
                <a:gd name="connsiteX8" fmla="*/ 1146191 w 2185119"/>
                <a:gd name="connsiteY8" fmla="*/ 1536061 h 1659394"/>
                <a:gd name="connsiteX9" fmla="*/ 1207172 w 2185119"/>
                <a:gd name="connsiteY9" fmla="*/ 1596476 h 1659394"/>
                <a:gd name="connsiteX10" fmla="*/ 1146191 w 2185119"/>
                <a:gd name="connsiteY10" fmla="*/ 1655657 h 1659394"/>
                <a:gd name="connsiteX11" fmla="*/ 60981 w 2185119"/>
                <a:gd name="connsiteY11" fmla="*/ 1655657 h 1659394"/>
                <a:gd name="connsiteX12" fmla="*/ 0 w 2185119"/>
                <a:gd name="connsiteY12" fmla="*/ 1596476 h 1659394"/>
                <a:gd name="connsiteX13" fmla="*/ 60981 w 2185119"/>
                <a:gd name="connsiteY13" fmla="*/ 1536061 h 1659394"/>
                <a:gd name="connsiteX14" fmla="*/ 1320459 w 2185119"/>
                <a:gd name="connsiteY14" fmla="*/ 1361650 h 1659394"/>
                <a:gd name="connsiteX15" fmla="*/ 2124157 w 2185119"/>
                <a:gd name="connsiteY15" fmla="*/ 1361650 h 1659394"/>
                <a:gd name="connsiteX16" fmla="*/ 2185118 w 2185119"/>
                <a:gd name="connsiteY16" fmla="*/ 1420831 h 1659394"/>
                <a:gd name="connsiteX17" fmla="*/ 2124157 w 2185119"/>
                <a:gd name="connsiteY17" fmla="*/ 1481246 h 1659394"/>
                <a:gd name="connsiteX18" fmla="*/ 1320459 w 2185119"/>
                <a:gd name="connsiteY18" fmla="*/ 1481246 h 1659394"/>
                <a:gd name="connsiteX19" fmla="*/ 1260741 w 2185119"/>
                <a:gd name="connsiteY19" fmla="*/ 1420831 h 1659394"/>
                <a:gd name="connsiteX20" fmla="*/ 1320459 w 2185119"/>
                <a:gd name="connsiteY20" fmla="*/ 1361650 h 1659394"/>
                <a:gd name="connsiteX21" fmla="*/ 60981 w 2185119"/>
                <a:gd name="connsiteY21" fmla="*/ 1357913 h 1659394"/>
                <a:gd name="connsiteX22" fmla="*/ 1146191 w 2185119"/>
                <a:gd name="connsiteY22" fmla="*/ 1357913 h 1659394"/>
                <a:gd name="connsiteX23" fmla="*/ 1207172 w 2185119"/>
                <a:gd name="connsiteY23" fmla="*/ 1418334 h 1659394"/>
                <a:gd name="connsiteX24" fmla="*/ 1146191 w 2185119"/>
                <a:gd name="connsiteY24" fmla="*/ 1478755 h 1659394"/>
                <a:gd name="connsiteX25" fmla="*/ 60981 w 2185119"/>
                <a:gd name="connsiteY25" fmla="*/ 1478755 h 1659394"/>
                <a:gd name="connsiteX26" fmla="*/ 0 w 2185119"/>
                <a:gd name="connsiteY26" fmla="*/ 1418334 h 1659394"/>
                <a:gd name="connsiteX27" fmla="*/ 60981 w 2185119"/>
                <a:gd name="connsiteY27" fmla="*/ 1357913 h 1659394"/>
                <a:gd name="connsiteX28" fmla="*/ 1320459 w 2185119"/>
                <a:gd name="connsiteY28" fmla="*/ 1062660 h 1659394"/>
                <a:gd name="connsiteX29" fmla="*/ 2124157 w 2185119"/>
                <a:gd name="connsiteY29" fmla="*/ 1062660 h 1659394"/>
                <a:gd name="connsiteX30" fmla="*/ 2185118 w 2185119"/>
                <a:gd name="connsiteY30" fmla="*/ 1121841 h 1659394"/>
                <a:gd name="connsiteX31" fmla="*/ 2124157 w 2185119"/>
                <a:gd name="connsiteY31" fmla="*/ 1182256 h 1659394"/>
                <a:gd name="connsiteX32" fmla="*/ 1320459 w 2185119"/>
                <a:gd name="connsiteY32" fmla="*/ 1182256 h 1659394"/>
                <a:gd name="connsiteX33" fmla="*/ 1260741 w 2185119"/>
                <a:gd name="connsiteY33" fmla="*/ 1121841 h 1659394"/>
                <a:gd name="connsiteX34" fmla="*/ 1320459 w 2185119"/>
                <a:gd name="connsiteY34" fmla="*/ 1062660 h 1659394"/>
                <a:gd name="connsiteX35" fmla="*/ 60981 w 2185119"/>
                <a:gd name="connsiteY35" fmla="*/ 1058923 h 1659394"/>
                <a:gd name="connsiteX36" fmla="*/ 1146191 w 2185119"/>
                <a:gd name="connsiteY36" fmla="*/ 1058923 h 1659394"/>
                <a:gd name="connsiteX37" fmla="*/ 1207172 w 2185119"/>
                <a:gd name="connsiteY37" fmla="*/ 1119344 h 1659394"/>
                <a:gd name="connsiteX38" fmla="*/ 1146191 w 2185119"/>
                <a:gd name="connsiteY38" fmla="*/ 1179765 h 1659394"/>
                <a:gd name="connsiteX39" fmla="*/ 60981 w 2185119"/>
                <a:gd name="connsiteY39" fmla="*/ 1179765 h 1659394"/>
                <a:gd name="connsiteX40" fmla="*/ 0 w 2185119"/>
                <a:gd name="connsiteY40" fmla="*/ 1119344 h 1659394"/>
                <a:gd name="connsiteX41" fmla="*/ 60981 w 2185119"/>
                <a:gd name="connsiteY41" fmla="*/ 1058923 h 1659394"/>
                <a:gd name="connsiteX42" fmla="*/ 1320459 w 2185119"/>
                <a:gd name="connsiteY42" fmla="*/ 884512 h 1659394"/>
                <a:gd name="connsiteX43" fmla="*/ 2124157 w 2185119"/>
                <a:gd name="connsiteY43" fmla="*/ 884512 h 1659394"/>
                <a:gd name="connsiteX44" fmla="*/ 2185118 w 2185119"/>
                <a:gd name="connsiteY44" fmla="*/ 943693 h 1659394"/>
                <a:gd name="connsiteX45" fmla="*/ 2124157 w 2185119"/>
                <a:gd name="connsiteY45" fmla="*/ 1004108 h 1659394"/>
                <a:gd name="connsiteX46" fmla="*/ 1320459 w 2185119"/>
                <a:gd name="connsiteY46" fmla="*/ 1004108 h 1659394"/>
                <a:gd name="connsiteX47" fmla="*/ 1260741 w 2185119"/>
                <a:gd name="connsiteY47" fmla="*/ 943693 h 1659394"/>
                <a:gd name="connsiteX48" fmla="*/ 1320459 w 2185119"/>
                <a:gd name="connsiteY48" fmla="*/ 884512 h 1659394"/>
                <a:gd name="connsiteX49" fmla="*/ 60981 w 2185119"/>
                <a:gd name="connsiteY49" fmla="*/ 880774 h 1659394"/>
                <a:gd name="connsiteX50" fmla="*/ 1146191 w 2185119"/>
                <a:gd name="connsiteY50" fmla="*/ 880774 h 1659394"/>
                <a:gd name="connsiteX51" fmla="*/ 1207172 w 2185119"/>
                <a:gd name="connsiteY51" fmla="*/ 942428 h 1659394"/>
                <a:gd name="connsiteX52" fmla="*/ 1146191 w 2185119"/>
                <a:gd name="connsiteY52" fmla="*/ 1001616 h 1659394"/>
                <a:gd name="connsiteX53" fmla="*/ 60981 w 2185119"/>
                <a:gd name="connsiteY53" fmla="*/ 1001616 h 1659394"/>
                <a:gd name="connsiteX54" fmla="*/ 0 w 2185119"/>
                <a:gd name="connsiteY54" fmla="*/ 942428 h 1659394"/>
                <a:gd name="connsiteX55" fmla="*/ 60981 w 2185119"/>
                <a:gd name="connsiteY55" fmla="*/ 880774 h 1659394"/>
                <a:gd name="connsiteX56" fmla="*/ 61009 w 2185119"/>
                <a:gd name="connsiteY56" fmla="*/ 703872 h 1659394"/>
                <a:gd name="connsiteX57" fmla="*/ 2124110 w 2185119"/>
                <a:gd name="connsiteY57" fmla="*/ 703872 h 1659394"/>
                <a:gd name="connsiteX58" fmla="*/ 2185119 w 2185119"/>
                <a:gd name="connsiteY58" fmla="*/ 763053 h 1659394"/>
                <a:gd name="connsiteX59" fmla="*/ 2124110 w 2185119"/>
                <a:gd name="connsiteY59" fmla="*/ 823468 h 1659394"/>
                <a:gd name="connsiteX60" fmla="*/ 61009 w 2185119"/>
                <a:gd name="connsiteY60" fmla="*/ 823468 h 1659394"/>
                <a:gd name="connsiteX61" fmla="*/ 0 w 2185119"/>
                <a:gd name="connsiteY61" fmla="*/ 763053 h 1659394"/>
                <a:gd name="connsiteX62" fmla="*/ 61009 w 2185119"/>
                <a:gd name="connsiteY62" fmla="*/ 703872 h 1659394"/>
                <a:gd name="connsiteX63" fmla="*/ 61009 w 2185119"/>
                <a:gd name="connsiteY63" fmla="*/ 355050 h 1659394"/>
                <a:gd name="connsiteX64" fmla="*/ 2124110 w 2185119"/>
                <a:gd name="connsiteY64" fmla="*/ 355050 h 1659394"/>
                <a:gd name="connsiteX65" fmla="*/ 2185119 w 2185119"/>
                <a:gd name="connsiteY65" fmla="*/ 414231 h 1659394"/>
                <a:gd name="connsiteX66" fmla="*/ 2124110 w 2185119"/>
                <a:gd name="connsiteY66" fmla="*/ 474646 h 1659394"/>
                <a:gd name="connsiteX67" fmla="*/ 61009 w 2185119"/>
                <a:gd name="connsiteY67" fmla="*/ 474646 h 1659394"/>
                <a:gd name="connsiteX68" fmla="*/ 0 w 2185119"/>
                <a:gd name="connsiteY68" fmla="*/ 414231 h 1659394"/>
                <a:gd name="connsiteX69" fmla="*/ 61009 w 2185119"/>
                <a:gd name="connsiteY69" fmla="*/ 355050 h 1659394"/>
                <a:gd name="connsiteX70" fmla="*/ 61009 w 2185119"/>
                <a:gd name="connsiteY70" fmla="*/ 178148 h 1659394"/>
                <a:gd name="connsiteX71" fmla="*/ 2124110 w 2185119"/>
                <a:gd name="connsiteY71" fmla="*/ 178148 h 1659394"/>
                <a:gd name="connsiteX72" fmla="*/ 2185119 w 2185119"/>
                <a:gd name="connsiteY72" fmla="*/ 238569 h 1659394"/>
                <a:gd name="connsiteX73" fmla="*/ 2124110 w 2185119"/>
                <a:gd name="connsiteY73" fmla="*/ 298990 h 1659394"/>
                <a:gd name="connsiteX74" fmla="*/ 61009 w 2185119"/>
                <a:gd name="connsiteY74" fmla="*/ 298990 h 1659394"/>
                <a:gd name="connsiteX75" fmla="*/ 0 w 2185119"/>
                <a:gd name="connsiteY75" fmla="*/ 238569 h 1659394"/>
                <a:gd name="connsiteX76" fmla="*/ 61009 w 2185119"/>
                <a:gd name="connsiteY76" fmla="*/ 178148 h 1659394"/>
                <a:gd name="connsiteX77" fmla="*/ 61009 w 2185119"/>
                <a:gd name="connsiteY77" fmla="*/ 0 h 1659394"/>
                <a:gd name="connsiteX78" fmla="*/ 2124110 w 2185119"/>
                <a:gd name="connsiteY78" fmla="*/ 0 h 1659394"/>
                <a:gd name="connsiteX79" fmla="*/ 2185119 w 2185119"/>
                <a:gd name="connsiteY79" fmla="*/ 60421 h 1659394"/>
                <a:gd name="connsiteX80" fmla="*/ 2124110 w 2185119"/>
                <a:gd name="connsiteY80" fmla="*/ 120842 h 1659394"/>
                <a:gd name="connsiteX81" fmla="*/ 61009 w 2185119"/>
                <a:gd name="connsiteY81" fmla="*/ 120842 h 1659394"/>
                <a:gd name="connsiteX82" fmla="*/ 0 w 2185119"/>
                <a:gd name="connsiteY82" fmla="*/ 60421 h 1659394"/>
                <a:gd name="connsiteX83" fmla="*/ 61009 w 2185119"/>
                <a:gd name="connsiteY83" fmla="*/ 0 h 165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85119" h="1659394">
                  <a:moveTo>
                    <a:pt x="1320459" y="1538552"/>
                  </a:moveTo>
                  <a:lnTo>
                    <a:pt x="2124157" y="1538552"/>
                  </a:lnTo>
                  <a:cubicBezTo>
                    <a:pt x="2157748" y="1538552"/>
                    <a:pt x="2185118" y="1565680"/>
                    <a:pt x="2185118" y="1598973"/>
                  </a:cubicBezTo>
                  <a:cubicBezTo>
                    <a:pt x="2185118" y="1631033"/>
                    <a:pt x="2157748" y="1659394"/>
                    <a:pt x="2124157" y="1659394"/>
                  </a:cubicBezTo>
                  <a:lnTo>
                    <a:pt x="1320459" y="1659394"/>
                  </a:lnTo>
                  <a:cubicBezTo>
                    <a:pt x="1286868" y="1659394"/>
                    <a:pt x="1260741" y="1631033"/>
                    <a:pt x="1260741" y="1598973"/>
                  </a:cubicBezTo>
                  <a:cubicBezTo>
                    <a:pt x="1260741" y="1565680"/>
                    <a:pt x="1286868" y="1538552"/>
                    <a:pt x="1320459" y="1538552"/>
                  </a:cubicBezTo>
                  <a:close/>
                  <a:moveTo>
                    <a:pt x="60981" y="1536061"/>
                  </a:moveTo>
                  <a:lnTo>
                    <a:pt x="1146191" y="1536061"/>
                  </a:lnTo>
                  <a:cubicBezTo>
                    <a:pt x="1179793" y="1536061"/>
                    <a:pt x="1207172" y="1563186"/>
                    <a:pt x="1207172" y="1596476"/>
                  </a:cubicBezTo>
                  <a:cubicBezTo>
                    <a:pt x="1207172" y="1629765"/>
                    <a:pt x="1179793" y="1655657"/>
                    <a:pt x="1146191" y="1655657"/>
                  </a:cubicBezTo>
                  <a:lnTo>
                    <a:pt x="60981" y="1655657"/>
                  </a:lnTo>
                  <a:cubicBezTo>
                    <a:pt x="27379" y="1655657"/>
                    <a:pt x="0" y="1629765"/>
                    <a:pt x="0" y="1596476"/>
                  </a:cubicBezTo>
                  <a:cubicBezTo>
                    <a:pt x="0" y="1563186"/>
                    <a:pt x="27379" y="1536061"/>
                    <a:pt x="60981" y="1536061"/>
                  </a:cubicBezTo>
                  <a:close/>
                  <a:moveTo>
                    <a:pt x="1320459" y="1361650"/>
                  </a:moveTo>
                  <a:lnTo>
                    <a:pt x="2124157" y="1361650"/>
                  </a:lnTo>
                  <a:cubicBezTo>
                    <a:pt x="2157748" y="1361650"/>
                    <a:pt x="2185118" y="1387542"/>
                    <a:pt x="2185118" y="1420831"/>
                  </a:cubicBezTo>
                  <a:cubicBezTo>
                    <a:pt x="2185118" y="1454121"/>
                    <a:pt x="2157748" y="1481246"/>
                    <a:pt x="2124157" y="1481246"/>
                  </a:cubicBezTo>
                  <a:lnTo>
                    <a:pt x="1320459" y="1481246"/>
                  </a:lnTo>
                  <a:cubicBezTo>
                    <a:pt x="1286868" y="1481246"/>
                    <a:pt x="1260741" y="1454121"/>
                    <a:pt x="1260741" y="1420831"/>
                  </a:cubicBezTo>
                  <a:cubicBezTo>
                    <a:pt x="1260741" y="1387542"/>
                    <a:pt x="1286868" y="1361650"/>
                    <a:pt x="1320459" y="1361650"/>
                  </a:cubicBezTo>
                  <a:close/>
                  <a:moveTo>
                    <a:pt x="60981" y="1357913"/>
                  </a:moveTo>
                  <a:lnTo>
                    <a:pt x="1146191" y="1357913"/>
                  </a:lnTo>
                  <a:cubicBezTo>
                    <a:pt x="1179793" y="1357913"/>
                    <a:pt x="1207172" y="1386274"/>
                    <a:pt x="1207172" y="1418334"/>
                  </a:cubicBezTo>
                  <a:cubicBezTo>
                    <a:pt x="1207172" y="1451627"/>
                    <a:pt x="1179793" y="1478755"/>
                    <a:pt x="1146191" y="1478755"/>
                  </a:cubicBezTo>
                  <a:lnTo>
                    <a:pt x="60981" y="1478755"/>
                  </a:lnTo>
                  <a:cubicBezTo>
                    <a:pt x="27379" y="1478755"/>
                    <a:pt x="0" y="1451627"/>
                    <a:pt x="0" y="1418334"/>
                  </a:cubicBezTo>
                  <a:cubicBezTo>
                    <a:pt x="0" y="1386274"/>
                    <a:pt x="27379" y="1357913"/>
                    <a:pt x="60981" y="1357913"/>
                  </a:cubicBezTo>
                  <a:close/>
                  <a:moveTo>
                    <a:pt x="1320459" y="1062660"/>
                  </a:moveTo>
                  <a:lnTo>
                    <a:pt x="2124157" y="1062660"/>
                  </a:lnTo>
                  <a:cubicBezTo>
                    <a:pt x="2157748" y="1062660"/>
                    <a:pt x="2185118" y="1088552"/>
                    <a:pt x="2185118" y="1121841"/>
                  </a:cubicBezTo>
                  <a:cubicBezTo>
                    <a:pt x="2185118" y="1155131"/>
                    <a:pt x="2157748" y="1182256"/>
                    <a:pt x="2124157" y="1182256"/>
                  </a:cubicBezTo>
                  <a:lnTo>
                    <a:pt x="1320459" y="1182256"/>
                  </a:lnTo>
                  <a:cubicBezTo>
                    <a:pt x="1286868" y="1182256"/>
                    <a:pt x="1260741" y="1155131"/>
                    <a:pt x="1260741" y="1121841"/>
                  </a:cubicBezTo>
                  <a:cubicBezTo>
                    <a:pt x="1260741" y="1088552"/>
                    <a:pt x="1286868" y="1062660"/>
                    <a:pt x="1320459" y="1062660"/>
                  </a:cubicBezTo>
                  <a:close/>
                  <a:moveTo>
                    <a:pt x="60981" y="1058923"/>
                  </a:moveTo>
                  <a:lnTo>
                    <a:pt x="1146191" y="1058923"/>
                  </a:lnTo>
                  <a:cubicBezTo>
                    <a:pt x="1179793" y="1058923"/>
                    <a:pt x="1207172" y="1086051"/>
                    <a:pt x="1207172" y="1119344"/>
                  </a:cubicBezTo>
                  <a:cubicBezTo>
                    <a:pt x="1207172" y="1152637"/>
                    <a:pt x="1179793" y="1179765"/>
                    <a:pt x="1146191" y="1179765"/>
                  </a:cubicBezTo>
                  <a:lnTo>
                    <a:pt x="60981" y="1179765"/>
                  </a:lnTo>
                  <a:cubicBezTo>
                    <a:pt x="27379" y="1179765"/>
                    <a:pt x="0" y="1152637"/>
                    <a:pt x="0" y="1119344"/>
                  </a:cubicBezTo>
                  <a:cubicBezTo>
                    <a:pt x="0" y="1086051"/>
                    <a:pt x="27379" y="1058923"/>
                    <a:pt x="60981" y="1058923"/>
                  </a:cubicBezTo>
                  <a:close/>
                  <a:moveTo>
                    <a:pt x="1320459" y="884512"/>
                  </a:moveTo>
                  <a:lnTo>
                    <a:pt x="2124157" y="884512"/>
                  </a:lnTo>
                  <a:cubicBezTo>
                    <a:pt x="2157748" y="884512"/>
                    <a:pt x="2185118" y="911637"/>
                    <a:pt x="2185118" y="943693"/>
                  </a:cubicBezTo>
                  <a:cubicBezTo>
                    <a:pt x="2185118" y="976983"/>
                    <a:pt x="2157748" y="1004108"/>
                    <a:pt x="2124157" y="1004108"/>
                  </a:cubicBezTo>
                  <a:lnTo>
                    <a:pt x="1320459" y="1004108"/>
                  </a:lnTo>
                  <a:cubicBezTo>
                    <a:pt x="1286868" y="1004108"/>
                    <a:pt x="1260741" y="976983"/>
                    <a:pt x="1260741" y="943693"/>
                  </a:cubicBezTo>
                  <a:cubicBezTo>
                    <a:pt x="1260741" y="911637"/>
                    <a:pt x="1286868" y="884512"/>
                    <a:pt x="1320459" y="884512"/>
                  </a:cubicBezTo>
                  <a:close/>
                  <a:moveTo>
                    <a:pt x="60981" y="880774"/>
                  </a:moveTo>
                  <a:lnTo>
                    <a:pt x="1146191" y="880774"/>
                  </a:lnTo>
                  <a:cubicBezTo>
                    <a:pt x="1179793" y="880774"/>
                    <a:pt x="1207172" y="907902"/>
                    <a:pt x="1207172" y="942428"/>
                  </a:cubicBezTo>
                  <a:cubicBezTo>
                    <a:pt x="1207172" y="974488"/>
                    <a:pt x="1179793" y="1001616"/>
                    <a:pt x="1146191" y="1001616"/>
                  </a:cubicBezTo>
                  <a:lnTo>
                    <a:pt x="60981" y="1001616"/>
                  </a:lnTo>
                  <a:cubicBezTo>
                    <a:pt x="27379" y="1001616"/>
                    <a:pt x="0" y="974488"/>
                    <a:pt x="0" y="942428"/>
                  </a:cubicBezTo>
                  <a:cubicBezTo>
                    <a:pt x="0" y="907902"/>
                    <a:pt x="27379" y="880774"/>
                    <a:pt x="60981" y="880774"/>
                  </a:cubicBezTo>
                  <a:close/>
                  <a:moveTo>
                    <a:pt x="61009" y="703872"/>
                  </a:moveTo>
                  <a:lnTo>
                    <a:pt x="2124110" y="703872"/>
                  </a:lnTo>
                  <a:cubicBezTo>
                    <a:pt x="2157727" y="703872"/>
                    <a:pt x="2185119" y="730997"/>
                    <a:pt x="2185119" y="763053"/>
                  </a:cubicBezTo>
                  <a:cubicBezTo>
                    <a:pt x="2185119" y="796343"/>
                    <a:pt x="2157727" y="823468"/>
                    <a:pt x="2124110" y="823468"/>
                  </a:cubicBezTo>
                  <a:lnTo>
                    <a:pt x="61009" y="823468"/>
                  </a:lnTo>
                  <a:cubicBezTo>
                    <a:pt x="27392" y="823468"/>
                    <a:pt x="0" y="796343"/>
                    <a:pt x="0" y="763053"/>
                  </a:cubicBezTo>
                  <a:cubicBezTo>
                    <a:pt x="0" y="730997"/>
                    <a:pt x="27392" y="703872"/>
                    <a:pt x="61009" y="703872"/>
                  </a:cubicBezTo>
                  <a:close/>
                  <a:moveTo>
                    <a:pt x="61009" y="355050"/>
                  </a:moveTo>
                  <a:lnTo>
                    <a:pt x="2124110" y="355050"/>
                  </a:lnTo>
                  <a:cubicBezTo>
                    <a:pt x="2157727" y="355050"/>
                    <a:pt x="2185119" y="382175"/>
                    <a:pt x="2185119" y="414231"/>
                  </a:cubicBezTo>
                  <a:cubicBezTo>
                    <a:pt x="2185119" y="447521"/>
                    <a:pt x="2157727" y="474646"/>
                    <a:pt x="2124110" y="474646"/>
                  </a:cubicBezTo>
                  <a:lnTo>
                    <a:pt x="61009" y="474646"/>
                  </a:lnTo>
                  <a:cubicBezTo>
                    <a:pt x="27392" y="474646"/>
                    <a:pt x="0" y="447521"/>
                    <a:pt x="0" y="414231"/>
                  </a:cubicBezTo>
                  <a:cubicBezTo>
                    <a:pt x="0" y="382175"/>
                    <a:pt x="27392" y="355050"/>
                    <a:pt x="61009" y="355050"/>
                  </a:cubicBezTo>
                  <a:close/>
                  <a:moveTo>
                    <a:pt x="61009" y="178148"/>
                  </a:moveTo>
                  <a:lnTo>
                    <a:pt x="2124110" y="178148"/>
                  </a:lnTo>
                  <a:cubicBezTo>
                    <a:pt x="2157727" y="178148"/>
                    <a:pt x="2185119" y="205276"/>
                    <a:pt x="2185119" y="238569"/>
                  </a:cubicBezTo>
                  <a:cubicBezTo>
                    <a:pt x="2185119" y="271862"/>
                    <a:pt x="2157727" y="298990"/>
                    <a:pt x="2124110" y="298990"/>
                  </a:cubicBezTo>
                  <a:lnTo>
                    <a:pt x="61009" y="298990"/>
                  </a:lnTo>
                  <a:cubicBezTo>
                    <a:pt x="27392" y="298990"/>
                    <a:pt x="0" y="271862"/>
                    <a:pt x="0" y="238569"/>
                  </a:cubicBezTo>
                  <a:cubicBezTo>
                    <a:pt x="0" y="205276"/>
                    <a:pt x="27392" y="178148"/>
                    <a:pt x="61009" y="178148"/>
                  </a:cubicBezTo>
                  <a:close/>
                  <a:moveTo>
                    <a:pt x="61009" y="0"/>
                  </a:moveTo>
                  <a:lnTo>
                    <a:pt x="2124110" y="0"/>
                  </a:lnTo>
                  <a:cubicBezTo>
                    <a:pt x="2157727" y="0"/>
                    <a:pt x="2185119" y="27128"/>
                    <a:pt x="2185119" y="60421"/>
                  </a:cubicBezTo>
                  <a:cubicBezTo>
                    <a:pt x="2185119" y="93714"/>
                    <a:pt x="2157727" y="120842"/>
                    <a:pt x="2124110" y="120842"/>
                  </a:cubicBezTo>
                  <a:lnTo>
                    <a:pt x="61009" y="120842"/>
                  </a:lnTo>
                  <a:cubicBezTo>
                    <a:pt x="27392" y="120842"/>
                    <a:pt x="0" y="93714"/>
                    <a:pt x="0" y="60421"/>
                  </a:cubicBezTo>
                  <a:cubicBezTo>
                    <a:pt x="0" y="27128"/>
                    <a:pt x="27392" y="0"/>
                    <a:pt x="61009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BFE5310-36DD-122C-124E-F9AD2E4F4B3A}"/>
                </a:ext>
              </a:extLst>
            </p:cNvPr>
            <p:cNvSpPr/>
            <p:nvPr/>
          </p:nvSpPr>
          <p:spPr>
            <a:xfrm>
              <a:off x="6361014" y="8098808"/>
              <a:ext cx="2749462" cy="3625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8" h="2911">
                  <a:moveTo>
                    <a:pt x="52" y="2911"/>
                  </a:moveTo>
                  <a:lnTo>
                    <a:pt x="136" y="2837"/>
                  </a:lnTo>
                  <a:lnTo>
                    <a:pt x="200" y="2911"/>
                  </a:lnTo>
                  <a:lnTo>
                    <a:pt x="284" y="2837"/>
                  </a:lnTo>
                  <a:lnTo>
                    <a:pt x="341" y="2911"/>
                  </a:lnTo>
                  <a:lnTo>
                    <a:pt x="424" y="2837"/>
                  </a:lnTo>
                  <a:lnTo>
                    <a:pt x="477" y="2911"/>
                  </a:lnTo>
                  <a:lnTo>
                    <a:pt x="552" y="2837"/>
                  </a:lnTo>
                  <a:lnTo>
                    <a:pt x="604" y="2911"/>
                  </a:lnTo>
                  <a:lnTo>
                    <a:pt x="688" y="2837"/>
                  </a:lnTo>
                  <a:lnTo>
                    <a:pt x="752" y="2911"/>
                  </a:lnTo>
                  <a:lnTo>
                    <a:pt x="837" y="2837"/>
                  </a:lnTo>
                  <a:lnTo>
                    <a:pt x="893" y="2911"/>
                  </a:lnTo>
                  <a:lnTo>
                    <a:pt x="977" y="2837"/>
                  </a:lnTo>
                  <a:lnTo>
                    <a:pt x="1029" y="2911"/>
                  </a:lnTo>
                  <a:lnTo>
                    <a:pt x="1104" y="2837"/>
                  </a:lnTo>
                  <a:lnTo>
                    <a:pt x="1156" y="2911"/>
                  </a:lnTo>
                  <a:lnTo>
                    <a:pt x="1240" y="2837"/>
                  </a:lnTo>
                  <a:lnTo>
                    <a:pt x="1304" y="2911"/>
                  </a:lnTo>
                  <a:lnTo>
                    <a:pt x="1389" y="2837"/>
                  </a:lnTo>
                  <a:lnTo>
                    <a:pt x="1445" y="2911"/>
                  </a:lnTo>
                  <a:lnTo>
                    <a:pt x="1529" y="2837"/>
                  </a:lnTo>
                  <a:lnTo>
                    <a:pt x="1581" y="2911"/>
                  </a:lnTo>
                  <a:lnTo>
                    <a:pt x="1656" y="2837"/>
                  </a:lnTo>
                  <a:lnTo>
                    <a:pt x="1709" y="2911"/>
                  </a:lnTo>
                  <a:lnTo>
                    <a:pt x="1792" y="2837"/>
                  </a:lnTo>
                  <a:lnTo>
                    <a:pt x="1857" y="2911"/>
                  </a:lnTo>
                  <a:lnTo>
                    <a:pt x="1941" y="2837"/>
                  </a:lnTo>
                  <a:lnTo>
                    <a:pt x="1997" y="2911"/>
                  </a:lnTo>
                  <a:lnTo>
                    <a:pt x="2081" y="2837"/>
                  </a:lnTo>
                  <a:lnTo>
                    <a:pt x="2133" y="2911"/>
                  </a:lnTo>
                  <a:lnTo>
                    <a:pt x="2208" y="2837"/>
                  </a:lnTo>
                  <a:lnTo>
                    <a:pt x="2208" y="0"/>
                  </a:lnTo>
                  <a:lnTo>
                    <a:pt x="0" y="0"/>
                  </a:lnTo>
                  <a:lnTo>
                    <a:pt x="0" y="2837"/>
                  </a:lnTo>
                  <a:close/>
                </a:path>
              </a:pathLst>
            </a:custGeom>
            <a:solidFill>
              <a:srgbClr val="DCDF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5D69AF9-61F9-D85A-008A-B32E583DBFD3}"/>
                </a:ext>
              </a:extLst>
            </p:cNvPr>
            <p:cNvSpPr/>
            <p:nvPr/>
          </p:nvSpPr>
          <p:spPr>
            <a:xfrm>
              <a:off x="5731889" y="8098808"/>
              <a:ext cx="627879" cy="1239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996">
                  <a:moveTo>
                    <a:pt x="0" y="996"/>
                  </a:moveTo>
                  <a:lnTo>
                    <a:pt x="505" y="0"/>
                  </a:lnTo>
                  <a:lnTo>
                    <a:pt x="505" y="996"/>
                  </a:lnTo>
                  <a:close/>
                </a:path>
              </a:pathLst>
            </a:custGeom>
            <a:solidFill>
              <a:srgbClr val="757677">
                <a:alpha val="6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9C778D-3DE8-1DB4-ACE2-10430096280E}"/>
                </a:ext>
              </a:extLst>
            </p:cNvPr>
            <p:cNvSpPr/>
            <p:nvPr/>
          </p:nvSpPr>
          <p:spPr>
            <a:xfrm>
              <a:off x="6701118" y="11149752"/>
              <a:ext cx="2145253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3" h="19">
                  <a:moveTo>
                    <a:pt x="1713" y="19"/>
                  </a:moveTo>
                  <a:lnTo>
                    <a:pt x="10" y="19"/>
                  </a:ln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1713" y="0"/>
                  </a:lnTo>
                  <a:cubicBezTo>
                    <a:pt x="1719" y="0"/>
                    <a:pt x="1723" y="4"/>
                    <a:pt x="1723" y="10"/>
                  </a:cubicBezTo>
                  <a:cubicBezTo>
                    <a:pt x="1723" y="15"/>
                    <a:pt x="1719" y="19"/>
                    <a:pt x="1713" y="19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0F7AE2-882E-F334-7608-BBEBAB43A7AA}"/>
                </a:ext>
              </a:extLst>
            </p:cNvPr>
            <p:cNvSpPr/>
            <p:nvPr/>
          </p:nvSpPr>
          <p:spPr>
            <a:xfrm>
              <a:off x="6703609" y="11281805"/>
              <a:ext cx="1048956" cy="142020"/>
            </a:xfrm>
            <a:custGeom>
              <a:avLst/>
              <a:gdLst>
                <a:gd name="connsiteX0" fmla="*/ 824714 w 1048956"/>
                <a:gd name="connsiteY0" fmla="*/ 104646 h 142020"/>
                <a:gd name="connsiteX1" fmla="*/ 837172 w 1048956"/>
                <a:gd name="connsiteY1" fmla="*/ 104646 h 142020"/>
                <a:gd name="connsiteX2" fmla="*/ 837172 w 1048956"/>
                <a:gd name="connsiteY2" fmla="*/ 123333 h 142020"/>
                <a:gd name="connsiteX3" fmla="*/ 824714 w 1048956"/>
                <a:gd name="connsiteY3" fmla="*/ 123333 h 142020"/>
                <a:gd name="connsiteX4" fmla="*/ 421078 w 1048956"/>
                <a:gd name="connsiteY4" fmla="*/ 103717 h 142020"/>
                <a:gd name="connsiteX5" fmla="*/ 433536 w 1048956"/>
                <a:gd name="connsiteY5" fmla="*/ 103717 h 142020"/>
                <a:gd name="connsiteX6" fmla="*/ 433536 w 1048956"/>
                <a:gd name="connsiteY6" fmla="*/ 123333 h 142020"/>
                <a:gd name="connsiteX7" fmla="*/ 421078 w 1048956"/>
                <a:gd name="connsiteY7" fmla="*/ 123333 h 142020"/>
                <a:gd name="connsiteX8" fmla="*/ 295906 w 1048956"/>
                <a:gd name="connsiteY8" fmla="*/ 84091 h 142020"/>
                <a:gd name="connsiteX9" fmla="*/ 281201 w 1048956"/>
                <a:gd name="connsiteY9" fmla="*/ 88999 h 142020"/>
                <a:gd name="connsiteX10" fmla="*/ 276300 w 1048956"/>
                <a:gd name="connsiteY10" fmla="*/ 98814 h 142020"/>
                <a:gd name="connsiteX11" fmla="*/ 279976 w 1048956"/>
                <a:gd name="connsiteY11" fmla="*/ 108629 h 142020"/>
                <a:gd name="connsiteX12" fmla="*/ 291004 w 1048956"/>
                <a:gd name="connsiteY12" fmla="*/ 112310 h 142020"/>
                <a:gd name="connsiteX13" fmla="*/ 302033 w 1048956"/>
                <a:gd name="connsiteY13" fmla="*/ 111083 h 142020"/>
                <a:gd name="connsiteX14" fmla="*/ 310610 w 1048956"/>
                <a:gd name="connsiteY14" fmla="*/ 103722 h 142020"/>
                <a:gd name="connsiteX15" fmla="*/ 314286 w 1048956"/>
                <a:gd name="connsiteY15" fmla="*/ 98814 h 142020"/>
                <a:gd name="connsiteX16" fmla="*/ 314286 w 1048956"/>
                <a:gd name="connsiteY16" fmla="*/ 87772 h 142020"/>
                <a:gd name="connsiteX17" fmla="*/ 304483 w 1048956"/>
                <a:gd name="connsiteY17" fmla="*/ 86545 h 142020"/>
                <a:gd name="connsiteX18" fmla="*/ 295906 w 1048956"/>
                <a:gd name="connsiteY18" fmla="*/ 84091 h 142020"/>
                <a:gd name="connsiteX19" fmla="*/ 556191 w 1048956"/>
                <a:gd name="connsiteY19" fmla="*/ 79025 h 142020"/>
                <a:gd name="connsiteX20" fmla="*/ 556191 w 1048956"/>
                <a:gd name="connsiteY20" fmla="*/ 109895 h 142020"/>
                <a:gd name="connsiteX21" fmla="*/ 570921 w 1048956"/>
                <a:gd name="connsiteY21" fmla="*/ 104955 h 142020"/>
                <a:gd name="connsiteX22" fmla="*/ 575831 w 1048956"/>
                <a:gd name="connsiteY22" fmla="*/ 95077 h 142020"/>
                <a:gd name="connsiteX23" fmla="*/ 570921 w 1048956"/>
                <a:gd name="connsiteY23" fmla="*/ 85199 h 142020"/>
                <a:gd name="connsiteX24" fmla="*/ 556191 w 1048956"/>
                <a:gd name="connsiteY24" fmla="*/ 79025 h 142020"/>
                <a:gd name="connsiteX25" fmla="*/ 664448 w 1048956"/>
                <a:gd name="connsiteY25" fmla="*/ 61997 h 142020"/>
                <a:gd name="connsiteX26" fmla="*/ 632580 w 1048956"/>
                <a:gd name="connsiteY26" fmla="*/ 103855 h 142020"/>
                <a:gd name="connsiteX27" fmla="*/ 664448 w 1048956"/>
                <a:gd name="connsiteY27" fmla="*/ 103855 h 142020"/>
                <a:gd name="connsiteX28" fmla="*/ 131431 w 1048956"/>
                <a:gd name="connsiteY28" fmla="*/ 57099 h 142020"/>
                <a:gd name="connsiteX29" fmla="*/ 122842 w 1048956"/>
                <a:gd name="connsiteY29" fmla="*/ 59553 h 142020"/>
                <a:gd name="connsiteX30" fmla="*/ 115481 w 1048956"/>
                <a:gd name="connsiteY30" fmla="*/ 64460 h 142020"/>
                <a:gd name="connsiteX31" fmla="*/ 109346 w 1048956"/>
                <a:gd name="connsiteY31" fmla="*/ 74276 h 142020"/>
                <a:gd name="connsiteX32" fmla="*/ 108119 w 1048956"/>
                <a:gd name="connsiteY32" fmla="*/ 84091 h 142020"/>
                <a:gd name="connsiteX33" fmla="*/ 109346 w 1048956"/>
                <a:gd name="connsiteY33" fmla="*/ 95133 h 142020"/>
                <a:gd name="connsiteX34" fmla="*/ 115481 w 1048956"/>
                <a:gd name="connsiteY34" fmla="*/ 103722 h 142020"/>
                <a:gd name="connsiteX35" fmla="*/ 122842 w 1048956"/>
                <a:gd name="connsiteY35" fmla="*/ 108629 h 142020"/>
                <a:gd name="connsiteX36" fmla="*/ 131431 w 1048956"/>
                <a:gd name="connsiteY36" fmla="*/ 111083 h 142020"/>
                <a:gd name="connsiteX37" fmla="*/ 140019 w 1048956"/>
                <a:gd name="connsiteY37" fmla="*/ 108629 h 142020"/>
                <a:gd name="connsiteX38" fmla="*/ 148607 w 1048956"/>
                <a:gd name="connsiteY38" fmla="*/ 103722 h 142020"/>
                <a:gd name="connsiteX39" fmla="*/ 153515 w 1048956"/>
                <a:gd name="connsiteY39" fmla="*/ 93906 h 142020"/>
                <a:gd name="connsiteX40" fmla="*/ 154742 w 1048956"/>
                <a:gd name="connsiteY40" fmla="*/ 84091 h 142020"/>
                <a:gd name="connsiteX41" fmla="*/ 153515 w 1048956"/>
                <a:gd name="connsiteY41" fmla="*/ 74276 h 142020"/>
                <a:gd name="connsiteX42" fmla="*/ 148607 w 1048956"/>
                <a:gd name="connsiteY42" fmla="*/ 64460 h 142020"/>
                <a:gd name="connsiteX43" fmla="*/ 140019 w 1048956"/>
                <a:gd name="connsiteY43" fmla="*/ 59553 h 142020"/>
                <a:gd name="connsiteX44" fmla="*/ 131431 w 1048956"/>
                <a:gd name="connsiteY44" fmla="*/ 57099 h 142020"/>
                <a:gd name="connsiteX45" fmla="*/ 1010960 w 1048956"/>
                <a:gd name="connsiteY45" fmla="*/ 48381 h 142020"/>
                <a:gd name="connsiteX46" fmla="*/ 1001154 w 1048956"/>
                <a:gd name="connsiteY46" fmla="*/ 50838 h 142020"/>
                <a:gd name="connsiteX47" fmla="*/ 995026 w 1048956"/>
                <a:gd name="connsiteY47" fmla="*/ 56983 h 142020"/>
                <a:gd name="connsiteX48" fmla="*/ 990123 w 1048956"/>
                <a:gd name="connsiteY48" fmla="*/ 66815 h 142020"/>
                <a:gd name="connsiteX49" fmla="*/ 988897 w 1048956"/>
                <a:gd name="connsiteY49" fmla="*/ 79104 h 142020"/>
                <a:gd name="connsiteX50" fmla="*/ 990123 w 1048956"/>
                <a:gd name="connsiteY50" fmla="*/ 91394 h 142020"/>
                <a:gd name="connsiteX51" fmla="*/ 995026 w 1048956"/>
                <a:gd name="connsiteY51" fmla="*/ 101226 h 142020"/>
                <a:gd name="connsiteX52" fmla="*/ 1001154 w 1048956"/>
                <a:gd name="connsiteY52" fmla="*/ 107371 h 142020"/>
                <a:gd name="connsiteX53" fmla="*/ 1010960 w 1048956"/>
                <a:gd name="connsiteY53" fmla="*/ 109828 h 142020"/>
                <a:gd name="connsiteX54" fmla="*/ 1019540 w 1048956"/>
                <a:gd name="connsiteY54" fmla="*/ 107371 h 142020"/>
                <a:gd name="connsiteX55" fmla="*/ 1026894 w 1048956"/>
                <a:gd name="connsiteY55" fmla="*/ 101226 h 142020"/>
                <a:gd name="connsiteX56" fmla="*/ 1030571 w 1048956"/>
                <a:gd name="connsiteY56" fmla="*/ 91394 h 142020"/>
                <a:gd name="connsiteX57" fmla="*/ 1031797 w 1048956"/>
                <a:gd name="connsiteY57" fmla="*/ 79104 h 142020"/>
                <a:gd name="connsiteX58" fmla="*/ 1030571 w 1048956"/>
                <a:gd name="connsiteY58" fmla="*/ 66815 h 142020"/>
                <a:gd name="connsiteX59" fmla="*/ 1026894 w 1048956"/>
                <a:gd name="connsiteY59" fmla="*/ 56983 h 142020"/>
                <a:gd name="connsiteX60" fmla="*/ 1019540 w 1048956"/>
                <a:gd name="connsiteY60" fmla="*/ 50838 h 142020"/>
                <a:gd name="connsiteX61" fmla="*/ 1010960 w 1048956"/>
                <a:gd name="connsiteY61" fmla="*/ 48381 h 142020"/>
                <a:gd name="connsiteX62" fmla="*/ 905077 w 1048956"/>
                <a:gd name="connsiteY62" fmla="*/ 48381 h 142020"/>
                <a:gd name="connsiteX63" fmla="*/ 896495 w 1048956"/>
                <a:gd name="connsiteY63" fmla="*/ 50838 h 142020"/>
                <a:gd name="connsiteX64" fmla="*/ 889139 w 1048956"/>
                <a:gd name="connsiteY64" fmla="*/ 56983 h 142020"/>
                <a:gd name="connsiteX65" fmla="*/ 885461 w 1048956"/>
                <a:gd name="connsiteY65" fmla="*/ 66815 h 142020"/>
                <a:gd name="connsiteX66" fmla="*/ 884235 w 1048956"/>
                <a:gd name="connsiteY66" fmla="*/ 79104 h 142020"/>
                <a:gd name="connsiteX67" fmla="*/ 885461 w 1048956"/>
                <a:gd name="connsiteY67" fmla="*/ 91394 h 142020"/>
                <a:gd name="connsiteX68" fmla="*/ 889139 w 1048956"/>
                <a:gd name="connsiteY68" fmla="*/ 101226 h 142020"/>
                <a:gd name="connsiteX69" fmla="*/ 896495 w 1048956"/>
                <a:gd name="connsiteY69" fmla="*/ 107371 h 142020"/>
                <a:gd name="connsiteX70" fmla="*/ 905077 w 1048956"/>
                <a:gd name="connsiteY70" fmla="*/ 109828 h 142020"/>
                <a:gd name="connsiteX71" fmla="*/ 914885 w 1048956"/>
                <a:gd name="connsiteY71" fmla="*/ 107371 h 142020"/>
                <a:gd name="connsiteX72" fmla="*/ 921015 w 1048956"/>
                <a:gd name="connsiteY72" fmla="*/ 101226 h 142020"/>
                <a:gd name="connsiteX73" fmla="*/ 925920 w 1048956"/>
                <a:gd name="connsiteY73" fmla="*/ 91394 h 142020"/>
                <a:gd name="connsiteX74" fmla="*/ 927146 w 1048956"/>
                <a:gd name="connsiteY74" fmla="*/ 79104 h 142020"/>
                <a:gd name="connsiteX75" fmla="*/ 925920 w 1048956"/>
                <a:gd name="connsiteY75" fmla="*/ 66815 h 142020"/>
                <a:gd name="connsiteX76" fmla="*/ 921015 w 1048956"/>
                <a:gd name="connsiteY76" fmla="*/ 56983 h 142020"/>
                <a:gd name="connsiteX77" fmla="*/ 914885 w 1048956"/>
                <a:gd name="connsiteY77" fmla="*/ 50838 h 142020"/>
                <a:gd name="connsiteX78" fmla="*/ 905077 w 1048956"/>
                <a:gd name="connsiteY78" fmla="*/ 48381 h 142020"/>
                <a:gd name="connsiteX79" fmla="*/ 756808 w 1048956"/>
                <a:gd name="connsiteY79" fmla="*/ 48381 h 142020"/>
                <a:gd name="connsiteX80" fmla="*/ 748226 w 1048956"/>
                <a:gd name="connsiteY80" fmla="*/ 50838 h 142020"/>
                <a:gd name="connsiteX81" fmla="*/ 740870 w 1048956"/>
                <a:gd name="connsiteY81" fmla="*/ 56983 h 142020"/>
                <a:gd name="connsiteX82" fmla="*/ 735966 w 1048956"/>
                <a:gd name="connsiteY82" fmla="*/ 66815 h 142020"/>
                <a:gd name="connsiteX83" fmla="*/ 734740 w 1048956"/>
                <a:gd name="connsiteY83" fmla="*/ 79104 h 142020"/>
                <a:gd name="connsiteX84" fmla="*/ 735966 w 1048956"/>
                <a:gd name="connsiteY84" fmla="*/ 91394 h 142020"/>
                <a:gd name="connsiteX85" fmla="*/ 740870 w 1048956"/>
                <a:gd name="connsiteY85" fmla="*/ 101226 h 142020"/>
                <a:gd name="connsiteX86" fmla="*/ 748226 w 1048956"/>
                <a:gd name="connsiteY86" fmla="*/ 107371 h 142020"/>
                <a:gd name="connsiteX87" fmla="*/ 756808 w 1048956"/>
                <a:gd name="connsiteY87" fmla="*/ 109828 h 142020"/>
                <a:gd name="connsiteX88" fmla="*/ 765390 w 1048956"/>
                <a:gd name="connsiteY88" fmla="*/ 107371 h 142020"/>
                <a:gd name="connsiteX89" fmla="*/ 771520 w 1048956"/>
                <a:gd name="connsiteY89" fmla="*/ 101226 h 142020"/>
                <a:gd name="connsiteX90" fmla="*/ 776425 w 1048956"/>
                <a:gd name="connsiteY90" fmla="*/ 91394 h 142020"/>
                <a:gd name="connsiteX91" fmla="*/ 777651 w 1048956"/>
                <a:gd name="connsiteY91" fmla="*/ 79104 h 142020"/>
                <a:gd name="connsiteX92" fmla="*/ 776425 w 1048956"/>
                <a:gd name="connsiteY92" fmla="*/ 66815 h 142020"/>
                <a:gd name="connsiteX93" fmla="*/ 771520 w 1048956"/>
                <a:gd name="connsiteY93" fmla="*/ 56983 h 142020"/>
                <a:gd name="connsiteX94" fmla="*/ 765390 w 1048956"/>
                <a:gd name="connsiteY94" fmla="*/ 50838 h 142020"/>
                <a:gd name="connsiteX95" fmla="*/ 756808 w 1048956"/>
                <a:gd name="connsiteY95" fmla="*/ 48381 h 142020"/>
                <a:gd name="connsiteX96" fmla="*/ 421078 w 1048956"/>
                <a:gd name="connsiteY96" fmla="*/ 46094 h 142020"/>
                <a:gd name="connsiteX97" fmla="*/ 433536 w 1048956"/>
                <a:gd name="connsiteY97" fmla="*/ 46094 h 142020"/>
                <a:gd name="connsiteX98" fmla="*/ 433536 w 1048956"/>
                <a:gd name="connsiteY98" fmla="*/ 64484 h 142020"/>
                <a:gd name="connsiteX99" fmla="*/ 421078 w 1048956"/>
                <a:gd name="connsiteY99" fmla="*/ 64484 h 142020"/>
                <a:gd name="connsiteX100" fmla="*/ 295906 w 1048956"/>
                <a:gd name="connsiteY100" fmla="*/ 43603 h 142020"/>
                <a:gd name="connsiteX101" fmla="*/ 321639 w 1048956"/>
                <a:gd name="connsiteY101" fmla="*/ 50964 h 142020"/>
                <a:gd name="connsiteX102" fmla="*/ 330216 w 1048956"/>
                <a:gd name="connsiteY102" fmla="*/ 75503 h 142020"/>
                <a:gd name="connsiteX103" fmla="*/ 330216 w 1048956"/>
                <a:gd name="connsiteY103" fmla="*/ 103722 h 142020"/>
                <a:gd name="connsiteX104" fmla="*/ 335118 w 1048956"/>
                <a:gd name="connsiteY104" fmla="*/ 109856 h 142020"/>
                <a:gd name="connsiteX105" fmla="*/ 335118 w 1048956"/>
                <a:gd name="connsiteY105" fmla="*/ 123352 h 142020"/>
                <a:gd name="connsiteX106" fmla="*/ 330216 w 1048956"/>
                <a:gd name="connsiteY106" fmla="*/ 123352 h 142020"/>
                <a:gd name="connsiteX107" fmla="*/ 327765 w 1048956"/>
                <a:gd name="connsiteY107" fmla="*/ 124579 h 142020"/>
                <a:gd name="connsiteX108" fmla="*/ 320413 w 1048956"/>
                <a:gd name="connsiteY108" fmla="*/ 120898 h 142020"/>
                <a:gd name="connsiteX109" fmla="*/ 316737 w 1048956"/>
                <a:gd name="connsiteY109" fmla="*/ 114764 h 142020"/>
                <a:gd name="connsiteX110" fmla="*/ 316737 w 1048956"/>
                <a:gd name="connsiteY110" fmla="*/ 111083 h 142020"/>
                <a:gd name="connsiteX111" fmla="*/ 303258 w 1048956"/>
                <a:gd name="connsiteY111" fmla="*/ 120898 h 142020"/>
                <a:gd name="connsiteX112" fmla="*/ 286103 w 1048956"/>
                <a:gd name="connsiteY112" fmla="*/ 124579 h 142020"/>
                <a:gd name="connsiteX113" fmla="*/ 276300 w 1048956"/>
                <a:gd name="connsiteY113" fmla="*/ 123352 h 142020"/>
                <a:gd name="connsiteX114" fmla="*/ 267722 w 1048956"/>
                <a:gd name="connsiteY114" fmla="*/ 117218 h 142020"/>
                <a:gd name="connsiteX115" fmla="*/ 262821 w 1048956"/>
                <a:gd name="connsiteY115" fmla="*/ 109856 h 142020"/>
                <a:gd name="connsiteX116" fmla="*/ 260370 w 1048956"/>
                <a:gd name="connsiteY116" fmla="*/ 100041 h 142020"/>
                <a:gd name="connsiteX117" fmla="*/ 262821 w 1048956"/>
                <a:gd name="connsiteY117" fmla="*/ 88999 h 142020"/>
                <a:gd name="connsiteX118" fmla="*/ 268947 w 1048956"/>
                <a:gd name="connsiteY118" fmla="*/ 81637 h 142020"/>
                <a:gd name="connsiteX119" fmla="*/ 279976 w 1048956"/>
                <a:gd name="connsiteY119" fmla="*/ 76730 h 142020"/>
                <a:gd name="connsiteX120" fmla="*/ 293455 w 1048956"/>
                <a:gd name="connsiteY120" fmla="*/ 75503 h 142020"/>
                <a:gd name="connsiteX121" fmla="*/ 304483 w 1048956"/>
                <a:gd name="connsiteY121" fmla="*/ 75503 h 142020"/>
                <a:gd name="connsiteX122" fmla="*/ 314286 w 1048956"/>
                <a:gd name="connsiteY122" fmla="*/ 79183 h 142020"/>
                <a:gd name="connsiteX123" fmla="*/ 314286 w 1048956"/>
                <a:gd name="connsiteY123" fmla="*/ 73049 h 142020"/>
                <a:gd name="connsiteX124" fmla="*/ 308159 w 1048956"/>
                <a:gd name="connsiteY124" fmla="*/ 59553 h 142020"/>
                <a:gd name="connsiteX125" fmla="*/ 294680 w 1048956"/>
                <a:gd name="connsiteY125" fmla="*/ 54645 h 142020"/>
                <a:gd name="connsiteX126" fmla="*/ 282427 w 1048956"/>
                <a:gd name="connsiteY126" fmla="*/ 57099 h 142020"/>
                <a:gd name="connsiteX127" fmla="*/ 270173 w 1048956"/>
                <a:gd name="connsiteY127" fmla="*/ 64460 h 142020"/>
                <a:gd name="connsiteX128" fmla="*/ 265271 w 1048956"/>
                <a:gd name="connsiteY128" fmla="*/ 53418 h 142020"/>
                <a:gd name="connsiteX129" fmla="*/ 295906 w 1048956"/>
                <a:gd name="connsiteY129" fmla="*/ 43603 h 142020"/>
                <a:gd name="connsiteX130" fmla="*/ 131431 w 1048956"/>
                <a:gd name="connsiteY130" fmla="*/ 43603 h 142020"/>
                <a:gd name="connsiteX131" fmla="*/ 148607 w 1048956"/>
                <a:gd name="connsiteY131" fmla="*/ 47284 h 142020"/>
                <a:gd name="connsiteX132" fmla="*/ 160877 w 1048956"/>
                <a:gd name="connsiteY132" fmla="*/ 54645 h 142020"/>
                <a:gd name="connsiteX133" fmla="*/ 169465 w 1048956"/>
                <a:gd name="connsiteY133" fmla="*/ 68141 h 142020"/>
                <a:gd name="connsiteX134" fmla="*/ 171919 w 1048956"/>
                <a:gd name="connsiteY134" fmla="*/ 84091 h 142020"/>
                <a:gd name="connsiteX135" fmla="*/ 169465 w 1048956"/>
                <a:gd name="connsiteY135" fmla="*/ 98814 h 142020"/>
                <a:gd name="connsiteX136" fmla="*/ 160877 w 1048956"/>
                <a:gd name="connsiteY136" fmla="*/ 112310 h 142020"/>
                <a:gd name="connsiteX137" fmla="*/ 148607 w 1048956"/>
                <a:gd name="connsiteY137" fmla="*/ 120898 h 142020"/>
                <a:gd name="connsiteX138" fmla="*/ 131431 w 1048956"/>
                <a:gd name="connsiteY138" fmla="*/ 124579 h 142020"/>
                <a:gd name="connsiteX139" fmla="*/ 115481 w 1048956"/>
                <a:gd name="connsiteY139" fmla="*/ 120898 h 142020"/>
                <a:gd name="connsiteX140" fmla="*/ 101985 w 1048956"/>
                <a:gd name="connsiteY140" fmla="*/ 112310 h 142020"/>
                <a:gd name="connsiteX141" fmla="*/ 93397 w 1048956"/>
                <a:gd name="connsiteY141" fmla="*/ 98814 h 142020"/>
                <a:gd name="connsiteX142" fmla="*/ 90943 w 1048956"/>
                <a:gd name="connsiteY142" fmla="*/ 84091 h 142020"/>
                <a:gd name="connsiteX143" fmla="*/ 93397 w 1048956"/>
                <a:gd name="connsiteY143" fmla="*/ 68141 h 142020"/>
                <a:gd name="connsiteX144" fmla="*/ 101985 w 1048956"/>
                <a:gd name="connsiteY144" fmla="*/ 54645 h 142020"/>
                <a:gd name="connsiteX145" fmla="*/ 115481 w 1048956"/>
                <a:gd name="connsiteY145" fmla="*/ 47284 h 142020"/>
                <a:gd name="connsiteX146" fmla="*/ 131431 w 1048956"/>
                <a:gd name="connsiteY146" fmla="*/ 43603 h 142020"/>
                <a:gd name="connsiteX147" fmla="*/ 666900 w 1048956"/>
                <a:gd name="connsiteY147" fmla="*/ 37374 h 142020"/>
                <a:gd name="connsiteX148" fmla="*/ 679157 w 1048956"/>
                <a:gd name="connsiteY148" fmla="*/ 37374 h 142020"/>
                <a:gd name="connsiteX149" fmla="*/ 679157 w 1048956"/>
                <a:gd name="connsiteY149" fmla="*/ 103855 h 142020"/>
                <a:gd name="connsiteX150" fmla="*/ 691414 w 1048956"/>
                <a:gd name="connsiteY150" fmla="*/ 103855 h 142020"/>
                <a:gd name="connsiteX151" fmla="*/ 691414 w 1048956"/>
                <a:gd name="connsiteY151" fmla="*/ 118629 h 142020"/>
                <a:gd name="connsiteX152" fmla="*/ 679157 w 1048956"/>
                <a:gd name="connsiteY152" fmla="*/ 118629 h 142020"/>
                <a:gd name="connsiteX153" fmla="*/ 679157 w 1048956"/>
                <a:gd name="connsiteY153" fmla="*/ 142020 h 142020"/>
                <a:gd name="connsiteX154" fmla="*/ 661997 w 1048956"/>
                <a:gd name="connsiteY154" fmla="*/ 142020 h 142020"/>
                <a:gd name="connsiteX155" fmla="*/ 661997 w 1048956"/>
                <a:gd name="connsiteY155" fmla="*/ 118629 h 142020"/>
                <a:gd name="connsiteX156" fmla="*/ 615421 w 1048956"/>
                <a:gd name="connsiteY156" fmla="*/ 118629 h 142020"/>
                <a:gd name="connsiteX157" fmla="*/ 615421 w 1048956"/>
                <a:gd name="connsiteY157" fmla="*/ 103855 h 142020"/>
                <a:gd name="connsiteX158" fmla="*/ 1010960 w 1048956"/>
                <a:gd name="connsiteY158" fmla="*/ 33633 h 142020"/>
                <a:gd name="connsiteX159" fmla="*/ 1026894 w 1048956"/>
                <a:gd name="connsiteY159" fmla="*/ 37320 h 142020"/>
                <a:gd name="connsiteX160" fmla="*/ 1037925 w 1048956"/>
                <a:gd name="connsiteY160" fmla="*/ 47152 h 142020"/>
                <a:gd name="connsiteX161" fmla="*/ 1046505 w 1048956"/>
                <a:gd name="connsiteY161" fmla="*/ 60670 h 142020"/>
                <a:gd name="connsiteX162" fmla="*/ 1048956 w 1048956"/>
                <a:gd name="connsiteY162" fmla="*/ 79104 h 142020"/>
                <a:gd name="connsiteX163" fmla="*/ 1046505 w 1048956"/>
                <a:gd name="connsiteY163" fmla="*/ 97539 h 142020"/>
                <a:gd name="connsiteX164" fmla="*/ 1037925 w 1048956"/>
                <a:gd name="connsiteY164" fmla="*/ 112286 h 142020"/>
                <a:gd name="connsiteX165" fmla="*/ 1026894 w 1048956"/>
                <a:gd name="connsiteY165" fmla="*/ 120889 h 142020"/>
                <a:gd name="connsiteX166" fmla="*/ 1010960 w 1048956"/>
                <a:gd name="connsiteY166" fmla="*/ 124576 h 142020"/>
                <a:gd name="connsiteX167" fmla="*/ 995026 w 1048956"/>
                <a:gd name="connsiteY167" fmla="*/ 120889 h 142020"/>
                <a:gd name="connsiteX168" fmla="*/ 983994 w 1048956"/>
                <a:gd name="connsiteY168" fmla="*/ 112286 h 142020"/>
                <a:gd name="connsiteX169" fmla="*/ 975415 w 1048956"/>
                <a:gd name="connsiteY169" fmla="*/ 97539 h 142020"/>
                <a:gd name="connsiteX170" fmla="*/ 972963 w 1048956"/>
                <a:gd name="connsiteY170" fmla="*/ 79104 h 142020"/>
                <a:gd name="connsiteX171" fmla="*/ 975415 w 1048956"/>
                <a:gd name="connsiteY171" fmla="*/ 60670 h 142020"/>
                <a:gd name="connsiteX172" fmla="*/ 983994 w 1048956"/>
                <a:gd name="connsiteY172" fmla="*/ 47152 h 142020"/>
                <a:gd name="connsiteX173" fmla="*/ 995026 w 1048956"/>
                <a:gd name="connsiteY173" fmla="*/ 37320 h 142020"/>
                <a:gd name="connsiteX174" fmla="*/ 1010960 w 1048956"/>
                <a:gd name="connsiteY174" fmla="*/ 33633 h 142020"/>
                <a:gd name="connsiteX175" fmla="*/ 905077 w 1048956"/>
                <a:gd name="connsiteY175" fmla="*/ 33633 h 142020"/>
                <a:gd name="connsiteX176" fmla="*/ 921015 w 1048956"/>
                <a:gd name="connsiteY176" fmla="*/ 37320 h 142020"/>
                <a:gd name="connsiteX177" fmla="*/ 933276 w 1048956"/>
                <a:gd name="connsiteY177" fmla="*/ 47152 h 142020"/>
                <a:gd name="connsiteX178" fmla="*/ 941858 w 1048956"/>
                <a:gd name="connsiteY178" fmla="*/ 60670 h 142020"/>
                <a:gd name="connsiteX179" fmla="*/ 944310 w 1048956"/>
                <a:gd name="connsiteY179" fmla="*/ 79104 h 142020"/>
                <a:gd name="connsiteX180" fmla="*/ 941858 w 1048956"/>
                <a:gd name="connsiteY180" fmla="*/ 97539 h 142020"/>
                <a:gd name="connsiteX181" fmla="*/ 933276 w 1048956"/>
                <a:gd name="connsiteY181" fmla="*/ 112286 h 142020"/>
                <a:gd name="connsiteX182" fmla="*/ 921015 w 1048956"/>
                <a:gd name="connsiteY182" fmla="*/ 120889 h 142020"/>
                <a:gd name="connsiteX183" fmla="*/ 905077 w 1048956"/>
                <a:gd name="connsiteY183" fmla="*/ 124576 h 142020"/>
                <a:gd name="connsiteX184" fmla="*/ 890365 w 1048956"/>
                <a:gd name="connsiteY184" fmla="*/ 120889 h 142020"/>
                <a:gd name="connsiteX185" fmla="*/ 878105 w 1048956"/>
                <a:gd name="connsiteY185" fmla="*/ 112286 h 142020"/>
                <a:gd name="connsiteX186" fmla="*/ 870749 w 1048956"/>
                <a:gd name="connsiteY186" fmla="*/ 97539 h 142020"/>
                <a:gd name="connsiteX187" fmla="*/ 867071 w 1048956"/>
                <a:gd name="connsiteY187" fmla="*/ 79104 h 142020"/>
                <a:gd name="connsiteX188" fmla="*/ 870749 w 1048956"/>
                <a:gd name="connsiteY188" fmla="*/ 60670 h 142020"/>
                <a:gd name="connsiteX189" fmla="*/ 878105 w 1048956"/>
                <a:gd name="connsiteY189" fmla="*/ 47152 h 142020"/>
                <a:gd name="connsiteX190" fmla="*/ 890365 w 1048956"/>
                <a:gd name="connsiteY190" fmla="*/ 37320 h 142020"/>
                <a:gd name="connsiteX191" fmla="*/ 905077 w 1048956"/>
                <a:gd name="connsiteY191" fmla="*/ 33633 h 142020"/>
                <a:gd name="connsiteX192" fmla="*/ 756808 w 1048956"/>
                <a:gd name="connsiteY192" fmla="*/ 33633 h 142020"/>
                <a:gd name="connsiteX193" fmla="*/ 771520 w 1048956"/>
                <a:gd name="connsiteY193" fmla="*/ 37320 h 142020"/>
                <a:gd name="connsiteX194" fmla="*/ 783781 w 1048956"/>
                <a:gd name="connsiteY194" fmla="*/ 47152 h 142020"/>
                <a:gd name="connsiteX195" fmla="*/ 792363 w 1048956"/>
                <a:gd name="connsiteY195" fmla="*/ 60670 h 142020"/>
                <a:gd name="connsiteX196" fmla="*/ 794815 w 1048956"/>
                <a:gd name="connsiteY196" fmla="*/ 79104 h 142020"/>
                <a:gd name="connsiteX197" fmla="*/ 792363 w 1048956"/>
                <a:gd name="connsiteY197" fmla="*/ 97539 h 142020"/>
                <a:gd name="connsiteX198" fmla="*/ 783781 w 1048956"/>
                <a:gd name="connsiteY198" fmla="*/ 112286 h 142020"/>
                <a:gd name="connsiteX199" fmla="*/ 771520 w 1048956"/>
                <a:gd name="connsiteY199" fmla="*/ 120889 h 142020"/>
                <a:gd name="connsiteX200" fmla="*/ 756808 w 1048956"/>
                <a:gd name="connsiteY200" fmla="*/ 124576 h 142020"/>
                <a:gd name="connsiteX201" fmla="*/ 740870 w 1048956"/>
                <a:gd name="connsiteY201" fmla="*/ 120889 h 142020"/>
                <a:gd name="connsiteX202" fmla="*/ 729836 w 1048956"/>
                <a:gd name="connsiteY202" fmla="*/ 112286 h 142020"/>
                <a:gd name="connsiteX203" fmla="*/ 721254 w 1048956"/>
                <a:gd name="connsiteY203" fmla="*/ 97539 h 142020"/>
                <a:gd name="connsiteX204" fmla="*/ 717576 w 1048956"/>
                <a:gd name="connsiteY204" fmla="*/ 79104 h 142020"/>
                <a:gd name="connsiteX205" fmla="*/ 721254 w 1048956"/>
                <a:gd name="connsiteY205" fmla="*/ 60670 h 142020"/>
                <a:gd name="connsiteX206" fmla="*/ 729836 w 1048956"/>
                <a:gd name="connsiteY206" fmla="*/ 47152 h 142020"/>
                <a:gd name="connsiteX207" fmla="*/ 740870 w 1048956"/>
                <a:gd name="connsiteY207" fmla="*/ 37320 h 142020"/>
                <a:gd name="connsiteX208" fmla="*/ 756808 w 1048956"/>
                <a:gd name="connsiteY208" fmla="*/ 33633 h 142020"/>
                <a:gd name="connsiteX209" fmla="*/ 550054 w 1048956"/>
                <a:gd name="connsiteY209" fmla="*/ 30869 h 142020"/>
                <a:gd name="connsiteX210" fmla="*/ 536552 w 1048956"/>
                <a:gd name="connsiteY210" fmla="*/ 34574 h 142020"/>
                <a:gd name="connsiteX211" fmla="*/ 532869 w 1048956"/>
                <a:gd name="connsiteY211" fmla="*/ 45686 h 142020"/>
                <a:gd name="connsiteX212" fmla="*/ 536552 w 1048956"/>
                <a:gd name="connsiteY212" fmla="*/ 54330 h 142020"/>
                <a:gd name="connsiteX213" fmla="*/ 550054 w 1048956"/>
                <a:gd name="connsiteY213" fmla="*/ 60504 h 142020"/>
                <a:gd name="connsiteX214" fmla="*/ 201575 w 1048956"/>
                <a:gd name="connsiteY214" fmla="*/ 18687 h 142020"/>
                <a:gd name="connsiteX215" fmla="*/ 218591 w 1048956"/>
                <a:gd name="connsiteY215" fmla="*/ 18687 h 142020"/>
                <a:gd name="connsiteX216" fmla="*/ 218591 w 1048956"/>
                <a:gd name="connsiteY216" fmla="*/ 44544 h 142020"/>
                <a:gd name="connsiteX217" fmla="*/ 235607 w 1048956"/>
                <a:gd name="connsiteY217" fmla="*/ 44544 h 142020"/>
                <a:gd name="connsiteX218" fmla="*/ 235607 w 1048956"/>
                <a:gd name="connsiteY218" fmla="*/ 56857 h 142020"/>
                <a:gd name="connsiteX219" fmla="*/ 218591 w 1048956"/>
                <a:gd name="connsiteY219" fmla="*/ 56857 h 142020"/>
                <a:gd name="connsiteX220" fmla="*/ 218591 w 1048956"/>
                <a:gd name="connsiteY220" fmla="*/ 101184 h 142020"/>
                <a:gd name="connsiteX221" fmla="*/ 221022 w 1048956"/>
                <a:gd name="connsiteY221" fmla="*/ 107341 h 142020"/>
                <a:gd name="connsiteX222" fmla="*/ 227099 w 1048956"/>
                <a:gd name="connsiteY222" fmla="*/ 109803 h 142020"/>
                <a:gd name="connsiteX223" fmla="*/ 233176 w 1048956"/>
                <a:gd name="connsiteY223" fmla="*/ 107341 h 142020"/>
                <a:gd name="connsiteX224" fmla="*/ 238038 w 1048956"/>
                <a:gd name="connsiteY224" fmla="*/ 106109 h 142020"/>
                <a:gd name="connsiteX225" fmla="*/ 241684 w 1048956"/>
                <a:gd name="connsiteY225" fmla="*/ 118422 h 142020"/>
                <a:gd name="connsiteX226" fmla="*/ 233176 w 1048956"/>
                <a:gd name="connsiteY226" fmla="*/ 123348 h 142020"/>
                <a:gd name="connsiteX227" fmla="*/ 221022 w 1048956"/>
                <a:gd name="connsiteY227" fmla="*/ 124579 h 142020"/>
                <a:gd name="connsiteX228" fmla="*/ 213729 w 1048956"/>
                <a:gd name="connsiteY228" fmla="*/ 123348 h 142020"/>
                <a:gd name="connsiteX229" fmla="*/ 207652 w 1048956"/>
                <a:gd name="connsiteY229" fmla="*/ 120885 h 142020"/>
                <a:gd name="connsiteX230" fmla="*/ 202790 w 1048956"/>
                <a:gd name="connsiteY230" fmla="*/ 114729 h 142020"/>
                <a:gd name="connsiteX231" fmla="*/ 201575 w 1048956"/>
                <a:gd name="connsiteY231" fmla="*/ 106109 h 142020"/>
                <a:gd name="connsiteX232" fmla="*/ 201575 w 1048956"/>
                <a:gd name="connsiteY232" fmla="*/ 56857 h 142020"/>
                <a:gd name="connsiteX233" fmla="*/ 191852 w 1048956"/>
                <a:gd name="connsiteY233" fmla="*/ 56857 h 142020"/>
                <a:gd name="connsiteX234" fmla="*/ 191852 w 1048956"/>
                <a:gd name="connsiteY234" fmla="*/ 44544 h 142020"/>
                <a:gd name="connsiteX235" fmla="*/ 201575 w 1048956"/>
                <a:gd name="connsiteY235" fmla="*/ 44544 h 142020"/>
                <a:gd name="connsiteX236" fmla="*/ 0 w 1048956"/>
                <a:gd name="connsiteY236" fmla="*/ 16195 h 142020"/>
                <a:gd name="connsiteX237" fmla="*/ 88451 w 1048956"/>
                <a:gd name="connsiteY237" fmla="*/ 16195 h 142020"/>
                <a:gd name="connsiteX238" fmla="*/ 88451 w 1048956"/>
                <a:gd name="connsiteY238" fmla="*/ 30973 h 142020"/>
                <a:gd name="connsiteX239" fmla="*/ 52825 w 1048956"/>
                <a:gd name="connsiteY239" fmla="*/ 30973 h 142020"/>
                <a:gd name="connsiteX240" fmla="*/ 52825 w 1048956"/>
                <a:gd name="connsiteY240" fmla="*/ 123333 h 142020"/>
                <a:gd name="connsiteX241" fmla="*/ 35626 w 1048956"/>
                <a:gd name="connsiteY241" fmla="*/ 123333 h 142020"/>
                <a:gd name="connsiteX242" fmla="*/ 35626 w 1048956"/>
                <a:gd name="connsiteY242" fmla="*/ 30973 h 142020"/>
                <a:gd name="connsiteX243" fmla="*/ 0 w 1048956"/>
                <a:gd name="connsiteY243" fmla="*/ 30973 h 142020"/>
                <a:gd name="connsiteX244" fmla="*/ 363771 w 1048956"/>
                <a:gd name="connsiteY244" fmla="*/ 13704 h 142020"/>
                <a:gd name="connsiteX245" fmla="*/ 379408 w 1048956"/>
                <a:gd name="connsiteY245" fmla="*/ 13704 h 142020"/>
                <a:gd name="connsiteX246" fmla="*/ 379408 w 1048956"/>
                <a:gd name="connsiteY246" fmla="*/ 99940 h 142020"/>
                <a:gd name="connsiteX247" fmla="*/ 381813 w 1048956"/>
                <a:gd name="connsiteY247" fmla="*/ 107332 h 142020"/>
                <a:gd name="connsiteX248" fmla="*/ 387827 w 1048956"/>
                <a:gd name="connsiteY248" fmla="*/ 109796 h 142020"/>
                <a:gd name="connsiteX249" fmla="*/ 391436 w 1048956"/>
                <a:gd name="connsiteY249" fmla="*/ 109796 h 142020"/>
                <a:gd name="connsiteX250" fmla="*/ 396247 w 1048956"/>
                <a:gd name="connsiteY250" fmla="*/ 107332 h 142020"/>
                <a:gd name="connsiteX251" fmla="*/ 398653 w 1048956"/>
                <a:gd name="connsiteY251" fmla="*/ 120883 h 142020"/>
                <a:gd name="connsiteX252" fmla="*/ 390233 w 1048956"/>
                <a:gd name="connsiteY252" fmla="*/ 123347 h 142020"/>
                <a:gd name="connsiteX253" fmla="*/ 380610 w 1048956"/>
                <a:gd name="connsiteY253" fmla="*/ 124579 h 142020"/>
                <a:gd name="connsiteX254" fmla="*/ 367379 w 1048956"/>
                <a:gd name="connsiteY254" fmla="*/ 119651 h 142020"/>
                <a:gd name="connsiteX255" fmla="*/ 363771 w 1048956"/>
                <a:gd name="connsiteY255" fmla="*/ 106100 h 142020"/>
                <a:gd name="connsiteX256" fmla="*/ 548826 w 1048956"/>
                <a:gd name="connsiteY256" fmla="*/ 0 h 142020"/>
                <a:gd name="connsiteX257" fmla="*/ 557419 w 1048956"/>
                <a:gd name="connsiteY257" fmla="*/ 0 h 142020"/>
                <a:gd name="connsiteX258" fmla="*/ 557419 w 1048956"/>
                <a:gd name="connsiteY258" fmla="*/ 16052 h 142020"/>
                <a:gd name="connsiteX259" fmla="*/ 574603 w 1048956"/>
                <a:gd name="connsiteY259" fmla="*/ 19756 h 142020"/>
                <a:gd name="connsiteX260" fmla="*/ 589333 w 1048956"/>
                <a:gd name="connsiteY260" fmla="*/ 27165 h 142020"/>
                <a:gd name="connsiteX261" fmla="*/ 581968 w 1048956"/>
                <a:gd name="connsiteY261" fmla="*/ 40747 h 142020"/>
                <a:gd name="connsiteX262" fmla="*/ 578286 w 1048956"/>
                <a:gd name="connsiteY262" fmla="*/ 38278 h 142020"/>
                <a:gd name="connsiteX263" fmla="*/ 572148 w 1048956"/>
                <a:gd name="connsiteY263" fmla="*/ 34574 h 142020"/>
                <a:gd name="connsiteX264" fmla="*/ 564783 w 1048956"/>
                <a:gd name="connsiteY264" fmla="*/ 32104 h 142020"/>
                <a:gd name="connsiteX265" fmla="*/ 556191 w 1048956"/>
                <a:gd name="connsiteY265" fmla="*/ 30869 h 142020"/>
                <a:gd name="connsiteX266" fmla="*/ 556191 w 1048956"/>
                <a:gd name="connsiteY266" fmla="*/ 61738 h 142020"/>
                <a:gd name="connsiteX267" fmla="*/ 558646 w 1048956"/>
                <a:gd name="connsiteY267" fmla="*/ 61738 h 142020"/>
                <a:gd name="connsiteX268" fmla="*/ 573376 w 1048956"/>
                <a:gd name="connsiteY268" fmla="*/ 66678 h 142020"/>
                <a:gd name="connsiteX269" fmla="*/ 584423 w 1048956"/>
                <a:gd name="connsiteY269" fmla="*/ 72851 h 142020"/>
                <a:gd name="connsiteX270" fmla="*/ 591788 w 1048956"/>
                <a:gd name="connsiteY270" fmla="*/ 81495 h 142020"/>
                <a:gd name="connsiteX271" fmla="*/ 594243 w 1048956"/>
                <a:gd name="connsiteY271" fmla="*/ 93843 h 142020"/>
                <a:gd name="connsiteX272" fmla="*/ 590560 w 1048956"/>
                <a:gd name="connsiteY272" fmla="*/ 107425 h 142020"/>
                <a:gd name="connsiteX273" fmla="*/ 583196 w 1048956"/>
                <a:gd name="connsiteY273" fmla="*/ 117303 h 142020"/>
                <a:gd name="connsiteX274" fmla="*/ 572148 w 1048956"/>
                <a:gd name="connsiteY274" fmla="*/ 122242 h 142020"/>
                <a:gd name="connsiteX275" fmla="*/ 557419 w 1048956"/>
                <a:gd name="connsiteY275" fmla="*/ 124712 h 142020"/>
                <a:gd name="connsiteX276" fmla="*/ 557419 w 1048956"/>
                <a:gd name="connsiteY276" fmla="*/ 139529 h 142020"/>
                <a:gd name="connsiteX277" fmla="*/ 548826 w 1048956"/>
                <a:gd name="connsiteY277" fmla="*/ 139529 h 142020"/>
                <a:gd name="connsiteX278" fmla="*/ 548826 w 1048956"/>
                <a:gd name="connsiteY278" fmla="*/ 124712 h 142020"/>
                <a:gd name="connsiteX279" fmla="*/ 529187 w 1048956"/>
                <a:gd name="connsiteY279" fmla="*/ 119773 h 142020"/>
                <a:gd name="connsiteX280" fmla="*/ 510775 w 1048956"/>
                <a:gd name="connsiteY280" fmla="*/ 109895 h 142020"/>
                <a:gd name="connsiteX281" fmla="*/ 518140 w 1048956"/>
                <a:gd name="connsiteY281" fmla="*/ 95077 h 142020"/>
                <a:gd name="connsiteX282" fmla="*/ 523049 w 1048956"/>
                <a:gd name="connsiteY282" fmla="*/ 98782 h 142020"/>
                <a:gd name="connsiteX283" fmla="*/ 530414 w 1048956"/>
                <a:gd name="connsiteY283" fmla="*/ 103721 h 142020"/>
                <a:gd name="connsiteX284" fmla="*/ 540234 w 1048956"/>
                <a:gd name="connsiteY284" fmla="*/ 107425 h 142020"/>
                <a:gd name="connsiteX285" fmla="*/ 550054 w 1048956"/>
                <a:gd name="connsiteY285" fmla="*/ 109895 h 142020"/>
                <a:gd name="connsiteX286" fmla="*/ 550054 w 1048956"/>
                <a:gd name="connsiteY286" fmla="*/ 77791 h 142020"/>
                <a:gd name="connsiteX287" fmla="*/ 548826 w 1048956"/>
                <a:gd name="connsiteY287" fmla="*/ 77791 h 142020"/>
                <a:gd name="connsiteX288" fmla="*/ 546371 w 1048956"/>
                <a:gd name="connsiteY288" fmla="*/ 76556 h 142020"/>
                <a:gd name="connsiteX289" fmla="*/ 532869 w 1048956"/>
                <a:gd name="connsiteY289" fmla="*/ 72851 h 142020"/>
                <a:gd name="connsiteX290" fmla="*/ 523049 w 1048956"/>
                <a:gd name="connsiteY290" fmla="*/ 66678 h 142020"/>
                <a:gd name="connsiteX291" fmla="*/ 516912 w 1048956"/>
                <a:gd name="connsiteY291" fmla="*/ 59269 h 142020"/>
                <a:gd name="connsiteX292" fmla="*/ 515685 w 1048956"/>
                <a:gd name="connsiteY292" fmla="*/ 48156 h 142020"/>
                <a:gd name="connsiteX293" fmla="*/ 516912 w 1048956"/>
                <a:gd name="connsiteY293" fmla="*/ 34574 h 142020"/>
                <a:gd name="connsiteX294" fmla="*/ 524277 w 1048956"/>
                <a:gd name="connsiteY294" fmla="*/ 24695 h 142020"/>
                <a:gd name="connsiteX295" fmla="*/ 535324 w 1048956"/>
                <a:gd name="connsiteY295" fmla="*/ 18522 h 142020"/>
                <a:gd name="connsiteX296" fmla="*/ 548826 w 1048956"/>
                <a:gd name="connsiteY296" fmla="*/ 16052 h 14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048956" h="142020">
                  <a:moveTo>
                    <a:pt x="824714" y="104646"/>
                  </a:moveTo>
                  <a:lnTo>
                    <a:pt x="837172" y="104646"/>
                  </a:lnTo>
                  <a:lnTo>
                    <a:pt x="837172" y="123333"/>
                  </a:lnTo>
                  <a:lnTo>
                    <a:pt x="824714" y="123333"/>
                  </a:lnTo>
                  <a:close/>
                  <a:moveTo>
                    <a:pt x="421078" y="103717"/>
                  </a:moveTo>
                  <a:lnTo>
                    <a:pt x="433536" y="103717"/>
                  </a:lnTo>
                  <a:lnTo>
                    <a:pt x="433536" y="123333"/>
                  </a:lnTo>
                  <a:lnTo>
                    <a:pt x="421078" y="123333"/>
                  </a:lnTo>
                  <a:close/>
                  <a:moveTo>
                    <a:pt x="295906" y="84091"/>
                  </a:moveTo>
                  <a:cubicBezTo>
                    <a:pt x="289779" y="84091"/>
                    <a:pt x="284877" y="86545"/>
                    <a:pt x="281201" y="88999"/>
                  </a:cubicBezTo>
                  <a:cubicBezTo>
                    <a:pt x="277525" y="91452"/>
                    <a:pt x="276300" y="93906"/>
                    <a:pt x="276300" y="98814"/>
                  </a:cubicBezTo>
                  <a:cubicBezTo>
                    <a:pt x="276300" y="102495"/>
                    <a:pt x="277525" y="106175"/>
                    <a:pt x="279976" y="108629"/>
                  </a:cubicBezTo>
                  <a:cubicBezTo>
                    <a:pt x="282427" y="111083"/>
                    <a:pt x="286103" y="112310"/>
                    <a:pt x="291004" y="112310"/>
                  </a:cubicBezTo>
                  <a:cubicBezTo>
                    <a:pt x="294680" y="112310"/>
                    <a:pt x="299582" y="111083"/>
                    <a:pt x="302033" y="111083"/>
                  </a:cubicBezTo>
                  <a:cubicBezTo>
                    <a:pt x="305709" y="109856"/>
                    <a:pt x="308159" y="107402"/>
                    <a:pt x="310610" y="103722"/>
                  </a:cubicBezTo>
                  <a:cubicBezTo>
                    <a:pt x="313061" y="102495"/>
                    <a:pt x="314286" y="101268"/>
                    <a:pt x="314286" y="98814"/>
                  </a:cubicBezTo>
                  <a:lnTo>
                    <a:pt x="314286" y="87772"/>
                  </a:lnTo>
                  <a:cubicBezTo>
                    <a:pt x="310610" y="87772"/>
                    <a:pt x="308159" y="86545"/>
                    <a:pt x="304483" y="86545"/>
                  </a:cubicBezTo>
                  <a:cubicBezTo>
                    <a:pt x="302033" y="85318"/>
                    <a:pt x="299582" y="84091"/>
                    <a:pt x="295906" y="84091"/>
                  </a:cubicBezTo>
                  <a:close/>
                  <a:moveTo>
                    <a:pt x="556191" y="79025"/>
                  </a:moveTo>
                  <a:lnTo>
                    <a:pt x="556191" y="109895"/>
                  </a:lnTo>
                  <a:cubicBezTo>
                    <a:pt x="562329" y="109895"/>
                    <a:pt x="567238" y="107425"/>
                    <a:pt x="570921" y="104955"/>
                  </a:cubicBezTo>
                  <a:cubicBezTo>
                    <a:pt x="574603" y="103721"/>
                    <a:pt x="575831" y="100016"/>
                    <a:pt x="575831" y="95077"/>
                  </a:cubicBezTo>
                  <a:cubicBezTo>
                    <a:pt x="575831" y="91373"/>
                    <a:pt x="573376" y="87669"/>
                    <a:pt x="570921" y="85199"/>
                  </a:cubicBezTo>
                  <a:cubicBezTo>
                    <a:pt x="567238" y="82730"/>
                    <a:pt x="562329" y="81495"/>
                    <a:pt x="556191" y="79025"/>
                  </a:cubicBezTo>
                  <a:close/>
                  <a:moveTo>
                    <a:pt x="664448" y="61997"/>
                  </a:moveTo>
                  <a:lnTo>
                    <a:pt x="632580" y="103855"/>
                  </a:lnTo>
                  <a:lnTo>
                    <a:pt x="664448" y="103855"/>
                  </a:lnTo>
                  <a:close/>
                  <a:moveTo>
                    <a:pt x="131431" y="57099"/>
                  </a:moveTo>
                  <a:cubicBezTo>
                    <a:pt x="128977" y="57099"/>
                    <a:pt x="125296" y="58326"/>
                    <a:pt x="122842" y="59553"/>
                  </a:cubicBezTo>
                  <a:cubicBezTo>
                    <a:pt x="119162" y="60780"/>
                    <a:pt x="116708" y="62007"/>
                    <a:pt x="115481" y="64460"/>
                  </a:cubicBezTo>
                  <a:cubicBezTo>
                    <a:pt x="113027" y="68141"/>
                    <a:pt x="110573" y="70595"/>
                    <a:pt x="109346" y="74276"/>
                  </a:cubicBezTo>
                  <a:cubicBezTo>
                    <a:pt x="108119" y="76730"/>
                    <a:pt x="108119" y="80410"/>
                    <a:pt x="108119" y="84091"/>
                  </a:cubicBezTo>
                  <a:cubicBezTo>
                    <a:pt x="108119" y="87772"/>
                    <a:pt x="108119" y="91452"/>
                    <a:pt x="109346" y="95133"/>
                  </a:cubicBezTo>
                  <a:cubicBezTo>
                    <a:pt x="110573" y="97587"/>
                    <a:pt x="113027" y="101268"/>
                    <a:pt x="115481" y="103722"/>
                  </a:cubicBezTo>
                  <a:cubicBezTo>
                    <a:pt x="116708" y="104948"/>
                    <a:pt x="119162" y="107402"/>
                    <a:pt x="122842" y="108629"/>
                  </a:cubicBezTo>
                  <a:cubicBezTo>
                    <a:pt x="124069" y="109856"/>
                    <a:pt x="127750" y="111083"/>
                    <a:pt x="131431" y="111083"/>
                  </a:cubicBezTo>
                  <a:cubicBezTo>
                    <a:pt x="135111" y="111083"/>
                    <a:pt x="137565" y="109856"/>
                    <a:pt x="140019" y="108629"/>
                  </a:cubicBezTo>
                  <a:cubicBezTo>
                    <a:pt x="143700" y="107402"/>
                    <a:pt x="144927" y="104948"/>
                    <a:pt x="148607" y="103722"/>
                  </a:cubicBezTo>
                  <a:cubicBezTo>
                    <a:pt x="149834" y="100041"/>
                    <a:pt x="151061" y="97587"/>
                    <a:pt x="153515" y="93906"/>
                  </a:cubicBezTo>
                  <a:cubicBezTo>
                    <a:pt x="153515" y="91452"/>
                    <a:pt x="154742" y="87772"/>
                    <a:pt x="154742" y="84091"/>
                  </a:cubicBezTo>
                  <a:cubicBezTo>
                    <a:pt x="154742" y="80410"/>
                    <a:pt x="153515" y="76730"/>
                    <a:pt x="153515" y="74276"/>
                  </a:cubicBezTo>
                  <a:cubicBezTo>
                    <a:pt x="151061" y="70595"/>
                    <a:pt x="149834" y="66914"/>
                    <a:pt x="148607" y="64460"/>
                  </a:cubicBezTo>
                  <a:cubicBezTo>
                    <a:pt x="144927" y="62007"/>
                    <a:pt x="143700" y="60780"/>
                    <a:pt x="140019" y="59553"/>
                  </a:cubicBezTo>
                  <a:cubicBezTo>
                    <a:pt x="137565" y="58326"/>
                    <a:pt x="135111" y="57099"/>
                    <a:pt x="131431" y="57099"/>
                  </a:cubicBezTo>
                  <a:close/>
                  <a:moveTo>
                    <a:pt x="1010960" y="48381"/>
                  </a:moveTo>
                  <a:cubicBezTo>
                    <a:pt x="1007283" y="48381"/>
                    <a:pt x="1004831" y="49609"/>
                    <a:pt x="1001154" y="50838"/>
                  </a:cubicBezTo>
                  <a:cubicBezTo>
                    <a:pt x="999929" y="52067"/>
                    <a:pt x="997477" y="54525"/>
                    <a:pt x="995026" y="56983"/>
                  </a:cubicBezTo>
                  <a:cubicBezTo>
                    <a:pt x="993800" y="59441"/>
                    <a:pt x="991349" y="63128"/>
                    <a:pt x="990123" y="66815"/>
                  </a:cubicBezTo>
                  <a:cubicBezTo>
                    <a:pt x="990123" y="70502"/>
                    <a:pt x="988897" y="74189"/>
                    <a:pt x="988897" y="79104"/>
                  </a:cubicBezTo>
                  <a:cubicBezTo>
                    <a:pt x="988897" y="84020"/>
                    <a:pt x="990123" y="87707"/>
                    <a:pt x="990123" y="91394"/>
                  </a:cubicBezTo>
                  <a:cubicBezTo>
                    <a:pt x="991349" y="95081"/>
                    <a:pt x="993800" y="98768"/>
                    <a:pt x="995026" y="101226"/>
                  </a:cubicBezTo>
                  <a:cubicBezTo>
                    <a:pt x="997477" y="103684"/>
                    <a:pt x="999929" y="104913"/>
                    <a:pt x="1001154" y="107371"/>
                  </a:cubicBezTo>
                  <a:cubicBezTo>
                    <a:pt x="1004831" y="108600"/>
                    <a:pt x="1007283" y="109828"/>
                    <a:pt x="1010960" y="109828"/>
                  </a:cubicBezTo>
                  <a:cubicBezTo>
                    <a:pt x="1013411" y="109828"/>
                    <a:pt x="1017088" y="108600"/>
                    <a:pt x="1019540" y="107371"/>
                  </a:cubicBezTo>
                  <a:cubicBezTo>
                    <a:pt x="1021991" y="104913"/>
                    <a:pt x="1024442" y="103684"/>
                    <a:pt x="1026894" y="101226"/>
                  </a:cubicBezTo>
                  <a:cubicBezTo>
                    <a:pt x="1029345" y="98768"/>
                    <a:pt x="1030571" y="95081"/>
                    <a:pt x="1030571" y="91394"/>
                  </a:cubicBezTo>
                  <a:cubicBezTo>
                    <a:pt x="1031797" y="87707"/>
                    <a:pt x="1031797" y="84020"/>
                    <a:pt x="1031797" y="79104"/>
                  </a:cubicBezTo>
                  <a:cubicBezTo>
                    <a:pt x="1031797" y="74189"/>
                    <a:pt x="1031797" y="70502"/>
                    <a:pt x="1030571" y="66815"/>
                  </a:cubicBezTo>
                  <a:cubicBezTo>
                    <a:pt x="1030571" y="63128"/>
                    <a:pt x="1029345" y="59441"/>
                    <a:pt x="1026894" y="56983"/>
                  </a:cubicBezTo>
                  <a:cubicBezTo>
                    <a:pt x="1024442" y="54525"/>
                    <a:pt x="1021991" y="52067"/>
                    <a:pt x="1019540" y="50838"/>
                  </a:cubicBezTo>
                  <a:cubicBezTo>
                    <a:pt x="1017088" y="49609"/>
                    <a:pt x="1013411" y="48381"/>
                    <a:pt x="1010960" y="48381"/>
                  </a:cubicBezTo>
                  <a:close/>
                  <a:moveTo>
                    <a:pt x="905077" y="48381"/>
                  </a:moveTo>
                  <a:cubicBezTo>
                    <a:pt x="902625" y="48381"/>
                    <a:pt x="900173" y="49609"/>
                    <a:pt x="896495" y="50838"/>
                  </a:cubicBezTo>
                  <a:cubicBezTo>
                    <a:pt x="894043" y="52067"/>
                    <a:pt x="891591" y="54525"/>
                    <a:pt x="889139" y="56983"/>
                  </a:cubicBezTo>
                  <a:cubicBezTo>
                    <a:pt x="887913" y="59441"/>
                    <a:pt x="886687" y="63128"/>
                    <a:pt x="885461" y="66815"/>
                  </a:cubicBezTo>
                  <a:cubicBezTo>
                    <a:pt x="884235" y="70502"/>
                    <a:pt x="884235" y="74189"/>
                    <a:pt x="884235" y="79104"/>
                  </a:cubicBezTo>
                  <a:cubicBezTo>
                    <a:pt x="884235" y="84020"/>
                    <a:pt x="884235" y="87707"/>
                    <a:pt x="885461" y="91394"/>
                  </a:cubicBezTo>
                  <a:cubicBezTo>
                    <a:pt x="886687" y="95081"/>
                    <a:pt x="887913" y="98768"/>
                    <a:pt x="889139" y="101226"/>
                  </a:cubicBezTo>
                  <a:cubicBezTo>
                    <a:pt x="891591" y="103684"/>
                    <a:pt x="894043" y="104913"/>
                    <a:pt x="896495" y="107371"/>
                  </a:cubicBezTo>
                  <a:cubicBezTo>
                    <a:pt x="900173" y="108600"/>
                    <a:pt x="902625" y="109828"/>
                    <a:pt x="905077" y="109828"/>
                  </a:cubicBezTo>
                  <a:cubicBezTo>
                    <a:pt x="908755" y="109828"/>
                    <a:pt x="911207" y="108600"/>
                    <a:pt x="914885" y="107371"/>
                  </a:cubicBezTo>
                  <a:cubicBezTo>
                    <a:pt x="916111" y="104913"/>
                    <a:pt x="918563" y="103684"/>
                    <a:pt x="921015" y="101226"/>
                  </a:cubicBezTo>
                  <a:cubicBezTo>
                    <a:pt x="923467" y="98768"/>
                    <a:pt x="924693" y="95081"/>
                    <a:pt x="925920" y="91394"/>
                  </a:cubicBezTo>
                  <a:cubicBezTo>
                    <a:pt x="925920" y="87707"/>
                    <a:pt x="927146" y="84020"/>
                    <a:pt x="927146" y="79104"/>
                  </a:cubicBezTo>
                  <a:cubicBezTo>
                    <a:pt x="927146" y="74189"/>
                    <a:pt x="925920" y="70502"/>
                    <a:pt x="925920" y="66815"/>
                  </a:cubicBezTo>
                  <a:cubicBezTo>
                    <a:pt x="924693" y="63128"/>
                    <a:pt x="923467" y="59441"/>
                    <a:pt x="921015" y="56983"/>
                  </a:cubicBezTo>
                  <a:cubicBezTo>
                    <a:pt x="918563" y="54525"/>
                    <a:pt x="916111" y="52067"/>
                    <a:pt x="914885" y="50838"/>
                  </a:cubicBezTo>
                  <a:cubicBezTo>
                    <a:pt x="911207" y="49609"/>
                    <a:pt x="908755" y="48381"/>
                    <a:pt x="905077" y="48381"/>
                  </a:cubicBezTo>
                  <a:close/>
                  <a:moveTo>
                    <a:pt x="756808" y="48381"/>
                  </a:moveTo>
                  <a:cubicBezTo>
                    <a:pt x="753130" y="48381"/>
                    <a:pt x="750678" y="49609"/>
                    <a:pt x="748226" y="50838"/>
                  </a:cubicBezTo>
                  <a:cubicBezTo>
                    <a:pt x="744548" y="52067"/>
                    <a:pt x="743322" y="54525"/>
                    <a:pt x="740870" y="56983"/>
                  </a:cubicBezTo>
                  <a:cubicBezTo>
                    <a:pt x="738418" y="59441"/>
                    <a:pt x="737192" y="63128"/>
                    <a:pt x="735966" y="66815"/>
                  </a:cubicBezTo>
                  <a:cubicBezTo>
                    <a:pt x="734740" y="70502"/>
                    <a:pt x="734740" y="74189"/>
                    <a:pt x="734740" y="79104"/>
                  </a:cubicBezTo>
                  <a:cubicBezTo>
                    <a:pt x="734740" y="84020"/>
                    <a:pt x="734740" y="87707"/>
                    <a:pt x="735966" y="91394"/>
                  </a:cubicBezTo>
                  <a:cubicBezTo>
                    <a:pt x="737192" y="95081"/>
                    <a:pt x="738418" y="98768"/>
                    <a:pt x="740870" y="101226"/>
                  </a:cubicBezTo>
                  <a:cubicBezTo>
                    <a:pt x="743322" y="103684"/>
                    <a:pt x="744548" y="104913"/>
                    <a:pt x="748226" y="107371"/>
                  </a:cubicBezTo>
                  <a:cubicBezTo>
                    <a:pt x="750678" y="108600"/>
                    <a:pt x="753130" y="109828"/>
                    <a:pt x="756808" y="109828"/>
                  </a:cubicBezTo>
                  <a:cubicBezTo>
                    <a:pt x="759260" y="109828"/>
                    <a:pt x="761712" y="108600"/>
                    <a:pt x="765390" y="107371"/>
                  </a:cubicBezTo>
                  <a:cubicBezTo>
                    <a:pt x="767842" y="104913"/>
                    <a:pt x="770294" y="103684"/>
                    <a:pt x="771520" y="101226"/>
                  </a:cubicBezTo>
                  <a:cubicBezTo>
                    <a:pt x="773972" y="98768"/>
                    <a:pt x="775198" y="95081"/>
                    <a:pt x="776425" y="91394"/>
                  </a:cubicBezTo>
                  <a:cubicBezTo>
                    <a:pt x="777651" y="87707"/>
                    <a:pt x="777651" y="84020"/>
                    <a:pt x="777651" y="79104"/>
                  </a:cubicBezTo>
                  <a:cubicBezTo>
                    <a:pt x="777651" y="74189"/>
                    <a:pt x="777651" y="70502"/>
                    <a:pt x="776425" y="66815"/>
                  </a:cubicBezTo>
                  <a:cubicBezTo>
                    <a:pt x="775198" y="63128"/>
                    <a:pt x="773972" y="59441"/>
                    <a:pt x="771520" y="56983"/>
                  </a:cubicBezTo>
                  <a:cubicBezTo>
                    <a:pt x="770294" y="54525"/>
                    <a:pt x="767842" y="52067"/>
                    <a:pt x="765390" y="50838"/>
                  </a:cubicBezTo>
                  <a:cubicBezTo>
                    <a:pt x="761712" y="49609"/>
                    <a:pt x="759260" y="48381"/>
                    <a:pt x="756808" y="48381"/>
                  </a:cubicBezTo>
                  <a:close/>
                  <a:moveTo>
                    <a:pt x="421078" y="46094"/>
                  </a:moveTo>
                  <a:lnTo>
                    <a:pt x="433536" y="46094"/>
                  </a:lnTo>
                  <a:lnTo>
                    <a:pt x="433536" y="64484"/>
                  </a:lnTo>
                  <a:lnTo>
                    <a:pt x="421078" y="64484"/>
                  </a:lnTo>
                  <a:close/>
                  <a:moveTo>
                    <a:pt x="295906" y="43603"/>
                  </a:moveTo>
                  <a:cubicBezTo>
                    <a:pt x="306934" y="43603"/>
                    <a:pt x="315512" y="46057"/>
                    <a:pt x="321639" y="50964"/>
                  </a:cubicBezTo>
                  <a:cubicBezTo>
                    <a:pt x="327765" y="57099"/>
                    <a:pt x="330216" y="64460"/>
                    <a:pt x="330216" y="75503"/>
                  </a:cubicBezTo>
                  <a:lnTo>
                    <a:pt x="330216" y="103722"/>
                  </a:lnTo>
                  <a:cubicBezTo>
                    <a:pt x="330216" y="107402"/>
                    <a:pt x="331442" y="109856"/>
                    <a:pt x="335118" y="109856"/>
                  </a:cubicBezTo>
                  <a:lnTo>
                    <a:pt x="335118" y="123352"/>
                  </a:lnTo>
                  <a:cubicBezTo>
                    <a:pt x="332667" y="123352"/>
                    <a:pt x="331442" y="123352"/>
                    <a:pt x="330216" y="123352"/>
                  </a:cubicBezTo>
                  <a:cubicBezTo>
                    <a:pt x="330216" y="124579"/>
                    <a:pt x="327765" y="124579"/>
                    <a:pt x="327765" y="124579"/>
                  </a:cubicBezTo>
                  <a:cubicBezTo>
                    <a:pt x="324089" y="124579"/>
                    <a:pt x="321639" y="123352"/>
                    <a:pt x="320413" y="120898"/>
                  </a:cubicBezTo>
                  <a:cubicBezTo>
                    <a:pt x="317962" y="119671"/>
                    <a:pt x="316737" y="118444"/>
                    <a:pt x="316737" y="114764"/>
                  </a:cubicBezTo>
                  <a:lnTo>
                    <a:pt x="316737" y="111083"/>
                  </a:lnTo>
                  <a:cubicBezTo>
                    <a:pt x="313061" y="114764"/>
                    <a:pt x="308159" y="118444"/>
                    <a:pt x="303258" y="120898"/>
                  </a:cubicBezTo>
                  <a:cubicBezTo>
                    <a:pt x="298356" y="123352"/>
                    <a:pt x="292230" y="124579"/>
                    <a:pt x="286103" y="124579"/>
                  </a:cubicBezTo>
                  <a:cubicBezTo>
                    <a:pt x="282427" y="124579"/>
                    <a:pt x="279976" y="124579"/>
                    <a:pt x="276300" y="123352"/>
                  </a:cubicBezTo>
                  <a:cubicBezTo>
                    <a:pt x="272624" y="122125"/>
                    <a:pt x="270173" y="119671"/>
                    <a:pt x="267722" y="117218"/>
                  </a:cubicBezTo>
                  <a:cubicBezTo>
                    <a:pt x="265271" y="114764"/>
                    <a:pt x="264046" y="112310"/>
                    <a:pt x="262821" y="109856"/>
                  </a:cubicBezTo>
                  <a:cubicBezTo>
                    <a:pt x="260370" y="107402"/>
                    <a:pt x="260370" y="103722"/>
                    <a:pt x="260370" y="100041"/>
                  </a:cubicBezTo>
                  <a:cubicBezTo>
                    <a:pt x="260370" y="96360"/>
                    <a:pt x="260370" y="92679"/>
                    <a:pt x="262821" y="88999"/>
                  </a:cubicBezTo>
                  <a:cubicBezTo>
                    <a:pt x="264046" y="86545"/>
                    <a:pt x="266497" y="84091"/>
                    <a:pt x="268947" y="81637"/>
                  </a:cubicBezTo>
                  <a:cubicBezTo>
                    <a:pt x="272624" y="80410"/>
                    <a:pt x="276300" y="77956"/>
                    <a:pt x="279976" y="76730"/>
                  </a:cubicBezTo>
                  <a:cubicBezTo>
                    <a:pt x="283652" y="75503"/>
                    <a:pt x="288553" y="75503"/>
                    <a:pt x="293455" y="75503"/>
                  </a:cubicBezTo>
                  <a:cubicBezTo>
                    <a:pt x="297131" y="75503"/>
                    <a:pt x="300807" y="75503"/>
                    <a:pt x="304483" y="75503"/>
                  </a:cubicBezTo>
                  <a:cubicBezTo>
                    <a:pt x="308159" y="76730"/>
                    <a:pt x="310610" y="77956"/>
                    <a:pt x="314286" y="79183"/>
                  </a:cubicBezTo>
                  <a:lnTo>
                    <a:pt x="314286" y="73049"/>
                  </a:lnTo>
                  <a:cubicBezTo>
                    <a:pt x="314286" y="68141"/>
                    <a:pt x="313061" y="63234"/>
                    <a:pt x="308159" y="59553"/>
                  </a:cubicBezTo>
                  <a:cubicBezTo>
                    <a:pt x="305709" y="57099"/>
                    <a:pt x="300807" y="54645"/>
                    <a:pt x="294680" y="54645"/>
                  </a:cubicBezTo>
                  <a:cubicBezTo>
                    <a:pt x="291004" y="54645"/>
                    <a:pt x="286103" y="55872"/>
                    <a:pt x="282427" y="57099"/>
                  </a:cubicBezTo>
                  <a:cubicBezTo>
                    <a:pt x="278750" y="59553"/>
                    <a:pt x="273849" y="60780"/>
                    <a:pt x="270173" y="64460"/>
                  </a:cubicBezTo>
                  <a:lnTo>
                    <a:pt x="265271" y="53418"/>
                  </a:lnTo>
                  <a:cubicBezTo>
                    <a:pt x="275074" y="47284"/>
                    <a:pt x="286103" y="43603"/>
                    <a:pt x="295906" y="43603"/>
                  </a:cubicBezTo>
                  <a:close/>
                  <a:moveTo>
                    <a:pt x="131431" y="43603"/>
                  </a:moveTo>
                  <a:cubicBezTo>
                    <a:pt x="137565" y="43603"/>
                    <a:pt x="142473" y="44830"/>
                    <a:pt x="148607" y="47284"/>
                  </a:cubicBezTo>
                  <a:cubicBezTo>
                    <a:pt x="153515" y="48511"/>
                    <a:pt x="157196" y="52191"/>
                    <a:pt x="160877" y="54645"/>
                  </a:cubicBezTo>
                  <a:cubicBezTo>
                    <a:pt x="164557" y="59553"/>
                    <a:pt x="167011" y="63234"/>
                    <a:pt x="169465" y="68141"/>
                  </a:cubicBezTo>
                  <a:cubicBezTo>
                    <a:pt x="170692" y="73049"/>
                    <a:pt x="171919" y="77956"/>
                    <a:pt x="171919" y="84091"/>
                  </a:cubicBezTo>
                  <a:cubicBezTo>
                    <a:pt x="171919" y="88999"/>
                    <a:pt x="170692" y="95133"/>
                    <a:pt x="169465" y="98814"/>
                  </a:cubicBezTo>
                  <a:cubicBezTo>
                    <a:pt x="167011" y="104948"/>
                    <a:pt x="164557" y="109856"/>
                    <a:pt x="160877" y="112310"/>
                  </a:cubicBezTo>
                  <a:cubicBezTo>
                    <a:pt x="157196" y="115991"/>
                    <a:pt x="153515" y="118444"/>
                    <a:pt x="148607" y="120898"/>
                  </a:cubicBezTo>
                  <a:cubicBezTo>
                    <a:pt x="142473" y="123352"/>
                    <a:pt x="137565" y="124579"/>
                    <a:pt x="131431" y="124579"/>
                  </a:cubicBezTo>
                  <a:cubicBezTo>
                    <a:pt x="125296" y="124579"/>
                    <a:pt x="119162" y="123352"/>
                    <a:pt x="115481" y="120898"/>
                  </a:cubicBezTo>
                  <a:cubicBezTo>
                    <a:pt x="109346" y="118444"/>
                    <a:pt x="105666" y="115991"/>
                    <a:pt x="101985" y="112310"/>
                  </a:cubicBezTo>
                  <a:cubicBezTo>
                    <a:pt x="98304" y="109856"/>
                    <a:pt x="95850" y="104948"/>
                    <a:pt x="93397" y="98814"/>
                  </a:cubicBezTo>
                  <a:cubicBezTo>
                    <a:pt x="92170" y="95133"/>
                    <a:pt x="90943" y="88999"/>
                    <a:pt x="90943" y="84091"/>
                  </a:cubicBezTo>
                  <a:cubicBezTo>
                    <a:pt x="90943" y="77956"/>
                    <a:pt x="92170" y="73049"/>
                    <a:pt x="93397" y="68141"/>
                  </a:cubicBezTo>
                  <a:cubicBezTo>
                    <a:pt x="95850" y="63234"/>
                    <a:pt x="98304" y="59553"/>
                    <a:pt x="101985" y="54645"/>
                  </a:cubicBezTo>
                  <a:cubicBezTo>
                    <a:pt x="105666" y="52191"/>
                    <a:pt x="109346" y="48511"/>
                    <a:pt x="115481" y="47284"/>
                  </a:cubicBezTo>
                  <a:cubicBezTo>
                    <a:pt x="119162" y="44830"/>
                    <a:pt x="125296" y="43603"/>
                    <a:pt x="131431" y="43603"/>
                  </a:cubicBezTo>
                  <a:close/>
                  <a:moveTo>
                    <a:pt x="666900" y="37374"/>
                  </a:moveTo>
                  <a:lnTo>
                    <a:pt x="679157" y="37374"/>
                  </a:lnTo>
                  <a:lnTo>
                    <a:pt x="679157" y="103855"/>
                  </a:lnTo>
                  <a:lnTo>
                    <a:pt x="691414" y="103855"/>
                  </a:lnTo>
                  <a:lnTo>
                    <a:pt x="691414" y="118629"/>
                  </a:lnTo>
                  <a:lnTo>
                    <a:pt x="679157" y="118629"/>
                  </a:lnTo>
                  <a:lnTo>
                    <a:pt x="679157" y="142020"/>
                  </a:lnTo>
                  <a:lnTo>
                    <a:pt x="661997" y="142020"/>
                  </a:lnTo>
                  <a:lnTo>
                    <a:pt x="661997" y="118629"/>
                  </a:lnTo>
                  <a:lnTo>
                    <a:pt x="615421" y="118629"/>
                  </a:lnTo>
                  <a:lnTo>
                    <a:pt x="615421" y="103855"/>
                  </a:lnTo>
                  <a:close/>
                  <a:moveTo>
                    <a:pt x="1010960" y="33633"/>
                  </a:moveTo>
                  <a:cubicBezTo>
                    <a:pt x="1017088" y="33633"/>
                    <a:pt x="1020765" y="34862"/>
                    <a:pt x="1026894" y="37320"/>
                  </a:cubicBezTo>
                  <a:cubicBezTo>
                    <a:pt x="1030571" y="39778"/>
                    <a:pt x="1034248" y="42236"/>
                    <a:pt x="1037925" y="47152"/>
                  </a:cubicBezTo>
                  <a:cubicBezTo>
                    <a:pt x="1041602" y="50838"/>
                    <a:pt x="1044053" y="54525"/>
                    <a:pt x="1046505" y="60670"/>
                  </a:cubicBezTo>
                  <a:cubicBezTo>
                    <a:pt x="1047731" y="66815"/>
                    <a:pt x="1048956" y="72960"/>
                    <a:pt x="1048956" y="79104"/>
                  </a:cubicBezTo>
                  <a:cubicBezTo>
                    <a:pt x="1048956" y="86478"/>
                    <a:pt x="1047731" y="91394"/>
                    <a:pt x="1046505" y="97539"/>
                  </a:cubicBezTo>
                  <a:cubicBezTo>
                    <a:pt x="1044053" y="103684"/>
                    <a:pt x="1041602" y="107371"/>
                    <a:pt x="1037925" y="112286"/>
                  </a:cubicBezTo>
                  <a:cubicBezTo>
                    <a:pt x="1034248" y="115973"/>
                    <a:pt x="1030571" y="118431"/>
                    <a:pt x="1026894" y="120889"/>
                  </a:cubicBezTo>
                  <a:cubicBezTo>
                    <a:pt x="1020765" y="123347"/>
                    <a:pt x="1017088" y="124576"/>
                    <a:pt x="1010960" y="124576"/>
                  </a:cubicBezTo>
                  <a:cubicBezTo>
                    <a:pt x="1004831" y="124576"/>
                    <a:pt x="999929" y="123347"/>
                    <a:pt x="995026" y="120889"/>
                  </a:cubicBezTo>
                  <a:cubicBezTo>
                    <a:pt x="991349" y="118431"/>
                    <a:pt x="986446" y="115973"/>
                    <a:pt x="983994" y="112286"/>
                  </a:cubicBezTo>
                  <a:cubicBezTo>
                    <a:pt x="980317" y="107371"/>
                    <a:pt x="977866" y="103684"/>
                    <a:pt x="975415" y="97539"/>
                  </a:cubicBezTo>
                  <a:cubicBezTo>
                    <a:pt x="972963" y="91394"/>
                    <a:pt x="972963" y="86478"/>
                    <a:pt x="972963" y="79104"/>
                  </a:cubicBezTo>
                  <a:cubicBezTo>
                    <a:pt x="972963" y="72960"/>
                    <a:pt x="972963" y="66815"/>
                    <a:pt x="975415" y="60670"/>
                  </a:cubicBezTo>
                  <a:cubicBezTo>
                    <a:pt x="977866" y="54525"/>
                    <a:pt x="980317" y="50838"/>
                    <a:pt x="983994" y="47152"/>
                  </a:cubicBezTo>
                  <a:cubicBezTo>
                    <a:pt x="986446" y="42236"/>
                    <a:pt x="991349" y="39778"/>
                    <a:pt x="995026" y="37320"/>
                  </a:cubicBezTo>
                  <a:cubicBezTo>
                    <a:pt x="999929" y="34862"/>
                    <a:pt x="1004831" y="33633"/>
                    <a:pt x="1010960" y="33633"/>
                  </a:cubicBezTo>
                  <a:close/>
                  <a:moveTo>
                    <a:pt x="905077" y="33633"/>
                  </a:moveTo>
                  <a:cubicBezTo>
                    <a:pt x="911207" y="33633"/>
                    <a:pt x="916111" y="34862"/>
                    <a:pt x="921015" y="37320"/>
                  </a:cubicBezTo>
                  <a:cubicBezTo>
                    <a:pt x="925920" y="39778"/>
                    <a:pt x="929598" y="42236"/>
                    <a:pt x="933276" y="47152"/>
                  </a:cubicBezTo>
                  <a:cubicBezTo>
                    <a:pt x="935728" y="50838"/>
                    <a:pt x="939406" y="54525"/>
                    <a:pt x="941858" y="60670"/>
                  </a:cubicBezTo>
                  <a:cubicBezTo>
                    <a:pt x="943084" y="66815"/>
                    <a:pt x="944310" y="72960"/>
                    <a:pt x="944310" y="79104"/>
                  </a:cubicBezTo>
                  <a:cubicBezTo>
                    <a:pt x="944310" y="86478"/>
                    <a:pt x="943084" y="91394"/>
                    <a:pt x="941858" y="97539"/>
                  </a:cubicBezTo>
                  <a:cubicBezTo>
                    <a:pt x="939406" y="103684"/>
                    <a:pt x="935728" y="107371"/>
                    <a:pt x="933276" y="112286"/>
                  </a:cubicBezTo>
                  <a:cubicBezTo>
                    <a:pt x="929598" y="115973"/>
                    <a:pt x="925920" y="118431"/>
                    <a:pt x="921015" y="120889"/>
                  </a:cubicBezTo>
                  <a:cubicBezTo>
                    <a:pt x="916111" y="123347"/>
                    <a:pt x="911207" y="124576"/>
                    <a:pt x="905077" y="124576"/>
                  </a:cubicBezTo>
                  <a:cubicBezTo>
                    <a:pt x="900173" y="124576"/>
                    <a:pt x="895269" y="123347"/>
                    <a:pt x="890365" y="120889"/>
                  </a:cubicBezTo>
                  <a:cubicBezTo>
                    <a:pt x="886687" y="118431"/>
                    <a:pt x="881783" y="115973"/>
                    <a:pt x="878105" y="112286"/>
                  </a:cubicBezTo>
                  <a:cubicBezTo>
                    <a:pt x="874427" y="107371"/>
                    <a:pt x="873201" y="103684"/>
                    <a:pt x="870749" y="97539"/>
                  </a:cubicBezTo>
                  <a:cubicBezTo>
                    <a:pt x="868297" y="91394"/>
                    <a:pt x="867071" y="86478"/>
                    <a:pt x="867071" y="79104"/>
                  </a:cubicBezTo>
                  <a:cubicBezTo>
                    <a:pt x="867071" y="72960"/>
                    <a:pt x="868297" y="66815"/>
                    <a:pt x="870749" y="60670"/>
                  </a:cubicBezTo>
                  <a:cubicBezTo>
                    <a:pt x="873201" y="54525"/>
                    <a:pt x="874427" y="50838"/>
                    <a:pt x="878105" y="47152"/>
                  </a:cubicBezTo>
                  <a:cubicBezTo>
                    <a:pt x="881783" y="42236"/>
                    <a:pt x="886687" y="39778"/>
                    <a:pt x="890365" y="37320"/>
                  </a:cubicBezTo>
                  <a:cubicBezTo>
                    <a:pt x="895269" y="34862"/>
                    <a:pt x="900173" y="33633"/>
                    <a:pt x="905077" y="33633"/>
                  </a:cubicBezTo>
                  <a:close/>
                  <a:moveTo>
                    <a:pt x="756808" y="33633"/>
                  </a:moveTo>
                  <a:cubicBezTo>
                    <a:pt x="761712" y="33633"/>
                    <a:pt x="767842" y="34862"/>
                    <a:pt x="771520" y="37320"/>
                  </a:cubicBezTo>
                  <a:cubicBezTo>
                    <a:pt x="776425" y="39778"/>
                    <a:pt x="780103" y="42236"/>
                    <a:pt x="783781" y="47152"/>
                  </a:cubicBezTo>
                  <a:cubicBezTo>
                    <a:pt x="787459" y="50838"/>
                    <a:pt x="789911" y="54525"/>
                    <a:pt x="792363" y="60670"/>
                  </a:cubicBezTo>
                  <a:cubicBezTo>
                    <a:pt x="793589" y="66815"/>
                    <a:pt x="794815" y="72960"/>
                    <a:pt x="794815" y="79104"/>
                  </a:cubicBezTo>
                  <a:cubicBezTo>
                    <a:pt x="794815" y="86478"/>
                    <a:pt x="793589" y="91394"/>
                    <a:pt x="792363" y="97539"/>
                  </a:cubicBezTo>
                  <a:cubicBezTo>
                    <a:pt x="789911" y="103684"/>
                    <a:pt x="787459" y="107371"/>
                    <a:pt x="783781" y="112286"/>
                  </a:cubicBezTo>
                  <a:cubicBezTo>
                    <a:pt x="780103" y="115973"/>
                    <a:pt x="776425" y="118431"/>
                    <a:pt x="771520" y="120889"/>
                  </a:cubicBezTo>
                  <a:cubicBezTo>
                    <a:pt x="767842" y="123347"/>
                    <a:pt x="761712" y="124576"/>
                    <a:pt x="756808" y="124576"/>
                  </a:cubicBezTo>
                  <a:cubicBezTo>
                    <a:pt x="750678" y="124576"/>
                    <a:pt x="745774" y="123347"/>
                    <a:pt x="740870" y="120889"/>
                  </a:cubicBezTo>
                  <a:cubicBezTo>
                    <a:pt x="737192" y="118431"/>
                    <a:pt x="732288" y="115973"/>
                    <a:pt x="729836" y="112286"/>
                  </a:cubicBezTo>
                  <a:cubicBezTo>
                    <a:pt x="724932" y="107371"/>
                    <a:pt x="723706" y="103684"/>
                    <a:pt x="721254" y="97539"/>
                  </a:cubicBezTo>
                  <a:cubicBezTo>
                    <a:pt x="718802" y="91394"/>
                    <a:pt x="717576" y="86478"/>
                    <a:pt x="717576" y="79104"/>
                  </a:cubicBezTo>
                  <a:cubicBezTo>
                    <a:pt x="717576" y="72960"/>
                    <a:pt x="718802" y="66815"/>
                    <a:pt x="721254" y="60670"/>
                  </a:cubicBezTo>
                  <a:cubicBezTo>
                    <a:pt x="723706" y="54525"/>
                    <a:pt x="724932" y="50838"/>
                    <a:pt x="729836" y="47152"/>
                  </a:cubicBezTo>
                  <a:cubicBezTo>
                    <a:pt x="732288" y="42236"/>
                    <a:pt x="737192" y="39778"/>
                    <a:pt x="740870" y="37320"/>
                  </a:cubicBezTo>
                  <a:cubicBezTo>
                    <a:pt x="745774" y="34862"/>
                    <a:pt x="750678" y="33633"/>
                    <a:pt x="756808" y="33633"/>
                  </a:cubicBezTo>
                  <a:close/>
                  <a:moveTo>
                    <a:pt x="550054" y="30869"/>
                  </a:moveTo>
                  <a:cubicBezTo>
                    <a:pt x="543916" y="30869"/>
                    <a:pt x="540234" y="32104"/>
                    <a:pt x="536552" y="34574"/>
                  </a:cubicBezTo>
                  <a:cubicBezTo>
                    <a:pt x="534097" y="37043"/>
                    <a:pt x="532869" y="40747"/>
                    <a:pt x="532869" y="45686"/>
                  </a:cubicBezTo>
                  <a:cubicBezTo>
                    <a:pt x="532869" y="49391"/>
                    <a:pt x="534097" y="53095"/>
                    <a:pt x="536552" y="54330"/>
                  </a:cubicBezTo>
                  <a:cubicBezTo>
                    <a:pt x="540234" y="56799"/>
                    <a:pt x="543916" y="59269"/>
                    <a:pt x="550054" y="60504"/>
                  </a:cubicBezTo>
                  <a:close/>
                  <a:moveTo>
                    <a:pt x="201575" y="18687"/>
                  </a:moveTo>
                  <a:lnTo>
                    <a:pt x="218591" y="18687"/>
                  </a:lnTo>
                  <a:lnTo>
                    <a:pt x="218591" y="44544"/>
                  </a:lnTo>
                  <a:lnTo>
                    <a:pt x="235607" y="44544"/>
                  </a:lnTo>
                  <a:lnTo>
                    <a:pt x="235607" y="56857"/>
                  </a:lnTo>
                  <a:lnTo>
                    <a:pt x="218591" y="56857"/>
                  </a:lnTo>
                  <a:lnTo>
                    <a:pt x="218591" y="101184"/>
                  </a:lnTo>
                  <a:cubicBezTo>
                    <a:pt x="218591" y="103647"/>
                    <a:pt x="219806" y="106109"/>
                    <a:pt x="221022" y="107341"/>
                  </a:cubicBezTo>
                  <a:cubicBezTo>
                    <a:pt x="222237" y="108572"/>
                    <a:pt x="224668" y="109803"/>
                    <a:pt x="227099" y="109803"/>
                  </a:cubicBezTo>
                  <a:cubicBezTo>
                    <a:pt x="229530" y="109803"/>
                    <a:pt x="231960" y="109803"/>
                    <a:pt x="233176" y="107341"/>
                  </a:cubicBezTo>
                  <a:cubicBezTo>
                    <a:pt x="235607" y="107341"/>
                    <a:pt x="236822" y="107341"/>
                    <a:pt x="238038" y="106109"/>
                  </a:cubicBezTo>
                  <a:lnTo>
                    <a:pt x="241684" y="118422"/>
                  </a:lnTo>
                  <a:cubicBezTo>
                    <a:pt x="239253" y="120885"/>
                    <a:pt x="236822" y="120885"/>
                    <a:pt x="233176" y="123348"/>
                  </a:cubicBezTo>
                  <a:cubicBezTo>
                    <a:pt x="229530" y="123348"/>
                    <a:pt x="224668" y="124579"/>
                    <a:pt x="221022" y="124579"/>
                  </a:cubicBezTo>
                  <a:cubicBezTo>
                    <a:pt x="218591" y="124579"/>
                    <a:pt x="216160" y="124579"/>
                    <a:pt x="213729" y="123348"/>
                  </a:cubicBezTo>
                  <a:cubicBezTo>
                    <a:pt x="211298" y="123348"/>
                    <a:pt x="208868" y="122116"/>
                    <a:pt x="207652" y="120885"/>
                  </a:cubicBezTo>
                  <a:cubicBezTo>
                    <a:pt x="206437" y="118422"/>
                    <a:pt x="205221" y="117191"/>
                    <a:pt x="202790" y="114729"/>
                  </a:cubicBezTo>
                  <a:cubicBezTo>
                    <a:pt x="202790" y="112266"/>
                    <a:pt x="201575" y="109803"/>
                    <a:pt x="201575" y="106109"/>
                  </a:cubicBezTo>
                  <a:lnTo>
                    <a:pt x="201575" y="56857"/>
                  </a:lnTo>
                  <a:lnTo>
                    <a:pt x="191852" y="56857"/>
                  </a:lnTo>
                  <a:lnTo>
                    <a:pt x="191852" y="44544"/>
                  </a:lnTo>
                  <a:lnTo>
                    <a:pt x="201575" y="44544"/>
                  </a:lnTo>
                  <a:close/>
                  <a:moveTo>
                    <a:pt x="0" y="16195"/>
                  </a:moveTo>
                  <a:lnTo>
                    <a:pt x="88451" y="16195"/>
                  </a:lnTo>
                  <a:lnTo>
                    <a:pt x="88451" y="30973"/>
                  </a:lnTo>
                  <a:lnTo>
                    <a:pt x="52825" y="30973"/>
                  </a:lnTo>
                  <a:lnTo>
                    <a:pt x="52825" y="123333"/>
                  </a:lnTo>
                  <a:lnTo>
                    <a:pt x="35626" y="123333"/>
                  </a:lnTo>
                  <a:lnTo>
                    <a:pt x="35626" y="30973"/>
                  </a:lnTo>
                  <a:lnTo>
                    <a:pt x="0" y="30973"/>
                  </a:lnTo>
                  <a:close/>
                  <a:moveTo>
                    <a:pt x="363771" y="13704"/>
                  </a:moveTo>
                  <a:lnTo>
                    <a:pt x="379408" y="13704"/>
                  </a:lnTo>
                  <a:lnTo>
                    <a:pt x="379408" y="99940"/>
                  </a:lnTo>
                  <a:cubicBezTo>
                    <a:pt x="379408" y="103636"/>
                    <a:pt x="380610" y="104868"/>
                    <a:pt x="381813" y="107332"/>
                  </a:cubicBezTo>
                  <a:cubicBezTo>
                    <a:pt x="383016" y="109796"/>
                    <a:pt x="385422" y="109796"/>
                    <a:pt x="387827" y="109796"/>
                  </a:cubicBezTo>
                  <a:cubicBezTo>
                    <a:pt x="389030" y="109796"/>
                    <a:pt x="390233" y="109796"/>
                    <a:pt x="391436" y="109796"/>
                  </a:cubicBezTo>
                  <a:cubicBezTo>
                    <a:pt x="392639" y="109796"/>
                    <a:pt x="395044" y="108564"/>
                    <a:pt x="396247" y="107332"/>
                  </a:cubicBezTo>
                  <a:lnTo>
                    <a:pt x="398653" y="120883"/>
                  </a:lnTo>
                  <a:cubicBezTo>
                    <a:pt x="396247" y="122115"/>
                    <a:pt x="392639" y="123347"/>
                    <a:pt x="390233" y="123347"/>
                  </a:cubicBezTo>
                  <a:cubicBezTo>
                    <a:pt x="386624" y="124579"/>
                    <a:pt x="383016" y="124579"/>
                    <a:pt x="380610" y="124579"/>
                  </a:cubicBezTo>
                  <a:cubicBezTo>
                    <a:pt x="375799" y="124579"/>
                    <a:pt x="370988" y="123347"/>
                    <a:pt x="367379" y="119651"/>
                  </a:cubicBezTo>
                  <a:cubicBezTo>
                    <a:pt x="364974" y="117187"/>
                    <a:pt x="363771" y="112260"/>
                    <a:pt x="363771" y="106100"/>
                  </a:cubicBezTo>
                  <a:close/>
                  <a:moveTo>
                    <a:pt x="548826" y="0"/>
                  </a:moveTo>
                  <a:lnTo>
                    <a:pt x="557419" y="0"/>
                  </a:lnTo>
                  <a:lnTo>
                    <a:pt x="557419" y="16052"/>
                  </a:lnTo>
                  <a:cubicBezTo>
                    <a:pt x="563556" y="16052"/>
                    <a:pt x="569693" y="17287"/>
                    <a:pt x="574603" y="19756"/>
                  </a:cubicBezTo>
                  <a:cubicBezTo>
                    <a:pt x="580741" y="20991"/>
                    <a:pt x="585650" y="24695"/>
                    <a:pt x="589333" y="27165"/>
                  </a:cubicBezTo>
                  <a:lnTo>
                    <a:pt x="581968" y="40747"/>
                  </a:lnTo>
                  <a:cubicBezTo>
                    <a:pt x="580741" y="40747"/>
                    <a:pt x="579513" y="39513"/>
                    <a:pt x="578286" y="38278"/>
                  </a:cubicBezTo>
                  <a:cubicBezTo>
                    <a:pt x="575831" y="37043"/>
                    <a:pt x="574603" y="35808"/>
                    <a:pt x="572148" y="34574"/>
                  </a:cubicBezTo>
                  <a:cubicBezTo>
                    <a:pt x="569693" y="33339"/>
                    <a:pt x="567238" y="33339"/>
                    <a:pt x="564783" y="32104"/>
                  </a:cubicBezTo>
                  <a:cubicBezTo>
                    <a:pt x="562329" y="32104"/>
                    <a:pt x="558646" y="30869"/>
                    <a:pt x="556191" y="30869"/>
                  </a:cubicBezTo>
                  <a:lnTo>
                    <a:pt x="556191" y="61738"/>
                  </a:lnTo>
                  <a:lnTo>
                    <a:pt x="558646" y="61738"/>
                  </a:lnTo>
                  <a:cubicBezTo>
                    <a:pt x="563556" y="64208"/>
                    <a:pt x="569693" y="65443"/>
                    <a:pt x="573376" y="66678"/>
                  </a:cubicBezTo>
                  <a:cubicBezTo>
                    <a:pt x="578286" y="67912"/>
                    <a:pt x="580741" y="70382"/>
                    <a:pt x="584423" y="72851"/>
                  </a:cubicBezTo>
                  <a:cubicBezTo>
                    <a:pt x="586878" y="75321"/>
                    <a:pt x="589333" y="77791"/>
                    <a:pt x="591788" y="81495"/>
                  </a:cubicBezTo>
                  <a:cubicBezTo>
                    <a:pt x="593015" y="83964"/>
                    <a:pt x="594243" y="88903"/>
                    <a:pt x="594243" y="93843"/>
                  </a:cubicBezTo>
                  <a:cubicBezTo>
                    <a:pt x="594243" y="98782"/>
                    <a:pt x="593015" y="103721"/>
                    <a:pt x="590560" y="107425"/>
                  </a:cubicBezTo>
                  <a:cubicBezTo>
                    <a:pt x="588105" y="111129"/>
                    <a:pt x="586878" y="114834"/>
                    <a:pt x="583196" y="117303"/>
                  </a:cubicBezTo>
                  <a:cubicBezTo>
                    <a:pt x="579513" y="118538"/>
                    <a:pt x="575831" y="121007"/>
                    <a:pt x="572148" y="122242"/>
                  </a:cubicBezTo>
                  <a:cubicBezTo>
                    <a:pt x="567238" y="123477"/>
                    <a:pt x="562329" y="124712"/>
                    <a:pt x="557419" y="124712"/>
                  </a:cubicBezTo>
                  <a:lnTo>
                    <a:pt x="557419" y="139529"/>
                  </a:lnTo>
                  <a:lnTo>
                    <a:pt x="548826" y="139529"/>
                  </a:lnTo>
                  <a:lnTo>
                    <a:pt x="548826" y="124712"/>
                  </a:lnTo>
                  <a:cubicBezTo>
                    <a:pt x="542689" y="123477"/>
                    <a:pt x="535324" y="122242"/>
                    <a:pt x="529187" y="119773"/>
                  </a:cubicBezTo>
                  <a:cubicBezTo>
                    <a:pt x="521822" y="117303"/>
                    <a:pt x="515685" y="113599"/>
                    <a:pt x="510775" y="109895"/>
                  </a:cubicBezTo>
                  <a:lnTo>
                    <a:pt x="518140" y="95077"/>
                  </a:lnTo>
                  <a:cubicBezTo>
                    <a:pt x="519367" y="96312"/>
                    <a:pt x="521822" y="97547"/>
                    <a:pt x="523049" y="98782"/>
                  </a:cubicBezTo>
                  <a:cubicBezTo>
                    <a:pt x="525504" y="101251"/>
                    <a:pt x="527959" y="102486"/>
                    <a:pt x="530414" y="103721"/>
                  </a:cubicBezTo>
                  <a:cubicBezTo>
                    <a:pt x="532869" y="104955"/>
                    <a:pt x="536552" y="106190"/>
                    <a:pt x="540234" y="107425"/>
                  </a:cubicBezTo>
                  <a:cubicBezTo>
                    <a:pt x="542689" y="107425"/>
                    <a:pt x="546371" y="108660"/>
                    <a:pt x="550054" y="109895"/>
                  </a:cubicBezTo>
                  <a:lnTo>
                    <a:pt x="550054" y="77791"/>
                  </a:lnTo>
                  <a:lnTo>
                    <a:pt x="548826" y="77791"/>
                  </a:lnTo>
                  <a:cubicBezTo>
                    <a:pt x="547599" y="76556"/>
                    <a:pt x="547599" y="76556"/>
                    <a:pt x="546371" y="76556"/>
                  </a:cubicBezTo>
                  <a:cubicBezTo>
                    <a:pt x="541462" y="75321"/>
                    <a:pt x="536552" y="74086"/>
                    <a:pt x="532869" y="72851"/>
                  </a:cubicBezTo>
                  <a:cubicBezTo>
                    <a:pt x="529187" y="70382"/>
                    <a:pt x="525504" y="67912"/>
                    <a:pt x="523049" y="66678"/>
                  </a:cubicBezTo>
                  <a:cubicBezTo>
                    <a:pt x="520595" y="64208"/>
                    <a:pt x="518140" y="61738"/>
                    <a:pt x="516912" y="59269"/>
                  </a:cubicBezTo>
                  <a:cubicBezTo>
                    <a:pt x="515685" y="55565"/>
                    <a:pt x="515685" y="51860"/>
                    <a:pt x="515685" y="48156"/>
                  </a:cubicBezTo>
                  <a:cubicBezTo>
                    <a:pt x="515685" y="43217"/>
                    <a:pt x="515685" y="39513"/>
                    <a:pt x="516912" y="34574"/>
                  </a:cubicBezTo>
                  <a:cubicBezTo>
                    <a:pt x="519367" y="30869"/>
                    <a:pt x="521822" y="27165"/>
                    <a:pt x="524277" y="24695"/>
                  </a:cubicBezTo>
                  <a:cubicBezTo>
                    <a:pt x="527959" y="22226"/>
                    <a:pt x="531642" y="19756"/>
                    <a:pt x="535324" y="18522"/>
                  </a:cubicBezTo>
                  <a:cubicBezTo>
                    <a:pt x="540234" y="17287"/>
                    <a:pt x="543916" y="16052"/>
                    <a:pt x="548826" y="16052"/>
                  </a:cubicBezTo>
                  <a:close/>
                </a:path>
              </a:pathLst>
            </a:custGeom>
            <a:solidFill>
              <a:srgbClr val="75767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0C35F4F-4C40-783A-C45D-8DF021E74C1C}"/>
                </a:ext>
              </a:extLst>
            </p:cNvPr>
            <p:cNvSpPr/>
            <p:nvPr/>
          </p:nvSpPr>
          <p:spPr>
            <a:xfrm>
              <a:off x="6645058" y="8381603"/>
              <a:ext cx="2185119" cy="2521482"/>
            </a:xfrm>
            <a:custGeom>
              <a:avLst/>
              <a:gdLst>
                <a:gd name="connsiteX0" fmla="*/ 1320459 w 2185119"/>
                <a:gd name="connsiteY0" fmla="*/ 2400640 h 2521482"/>
                <a:gd name="connsiteX1" fmla="*/ 2124156 w 2185119"/>
                <a:gd name="connsiteY1" fmla="*/ 2400640 h 2521482"/>
                <a:gd name="connsiteX2" fmla="*/ 2185118 w 2185119"/>
                <a:gd name="connsiteY2" fmla="*/ 2461061 h 2521482"/>
                <a:gd name="connsiteX3" fmla="*/ 2124156 w 2185119"/>
                <a:gd name="connsiteY3" fmla="*/ 2521482 h 2521482"/>
                <a:gd name="connsiteX4" fmla="*/ 1320459 w 2185119"/>
                <a:gd name="connsiteY4" fmla="*/ 2521482 h 2521482"/>
                <a:gd name="connsiteX5" fmla="*/ 1260741 w 2185119"/>
                <a:gd name="connsiteY5" fmla="*/ 2461061 h 2521482"/>
                <a:gd name="connsiteX6" fmla="*/ 1320459 w 2185119"/>
                <a:gd name="connsiteY6" fmla="*/ 2400640 h 2521482"/>
                <a:gd name="connsiteX7" fmla="*/ 59737 w 2185119"/>
                <a:gd name="connsiteY7" fmla="*/ 2398149 h 2521482"/>
                <a:gd name="connsiteX8" fmla="*/ 1146190 w 2185119"/>
                <a:gd name="connsiteY8" fmla="*/ 2398149 h 2521482"/>
                <a:gd name="connsiteX9" fmla="*/ 1205926 w 2185119"/>
                <a:gd name="connsiteY9" fmla="*/ 2458563 h 2521482"/>
                <a:gd name="connsiteX10" fmla="*/ 1146190 w 2185119"/>
                <a:gd name="connsiteY10" fmla="*/ 2517745 h 2521482"/>
                <a:gd name="connsiteX11" fmla="*/ 59737 w 2185119"/>
                <a:gd name="connsiteY11" fmla="*/ 2517745 h 2521482"/>
                <a:gd name="connsiteX12" fmla="*/ 0 w 2185119"/>
                <a:gd name="connsiteY12" fmla="*/ 2458563 h 2521482"/>
                <a:gd name="connsiteX13" fmla="*/ 59737 w 2185119"/>
                <a:gd name="connsiteY13" fmla="*/ 2398149 h 2521482"/>
                <a:gd name="connsiteX14" fmla="*/ 1320459 w 2185119"/>
                <a:gd name="connsiteY14" fmla="*/ 2223735 h 2521482"/>
                <a:gd name="connsiteX15" fmla="*/ 2124156 w 2185119"/>
                <a:gd name="connsiteY15" fmla="*/ 2223735 h 2521482"/>
                <a:gd name="connsiteX16" fmla="*/ 2185118 w 2185119"/>
                <a:gd name="connsiteY16" fmla="*/ 2284149 h 2521482"/>
                <a:gd name="connsiteX17" fmla="*/ 2124156 w 2185119"/>
                <a:gd name="connsiteY17" fmla="*/ 2343331 h 2521482"/>
                <a:gd name="connsiteX18" fmla="*/ 1320459 w 2185119"/>
                <a:gd name="connsiteY18" fmla="*/ 2343331 h 2521482"/>
                <a:gd name="connsiteX19" fmla="*/ 1260741 w 2185119"/>
                <a:gd name="connsiteY19" fmla="*/ 2284149 h 2521482"/>
                <a:gd name="connsiteX20" fmla="*/ 1320459 w 2185119"/>
                <a:gd name="connsiteY20" fmla="*/ 2223735 h 2521482"/>
                <a:gd name="connsiteX21" fmla="*/ 59737 w 2185119"/>
                <a:gd name="connsiteY21" fmla="*/ 2219997 h 2521482"/>
                <a:gd name="connsiteX22" fmla="*/ 1146190 w 2185119"/>
                <a:gd name="connsiteY22" fmla="*/ 2219997 h 2521482"/>
                <a:gd name="connsiteX23" fmla="*/ 1205926 w 2185119"/>
                <a:gd name="connsiteY23" fmla="*/ 2280411 h 2521482"/>
                <a:gd name="connsiteX24" fmla="*/ 1146190 w 2185119"/>
                <a:gd name="connsiteY24" fmla="*/ 2339593 h 2521482"/>
                <a:gd name="connsiteX25" fmla="*/ 59737 w 2185119"/>
                <a:gd name="connsiteY25" fmla="*/ 2339593 h 2521482"/>
                <a:gd name="connsiteX26" fmla="*/ 0 w 2185119"/>
                <a:gd name="connsiteY26" fmla="*/ 2280411 h 2521482"/>
                <a:gd name="connsiteX27" fmla="*/ 59737 w 2185119"/>
                <a:gd name="connsiteY27" fmla="*/ 2219997 h 2521482"/>
                <a:gd name="connsiteX28" fmla="*/ 59764 w 2185119"/>
                <a:gd name="connsiteY28" fmla="*/ 2043098 h 2521482"/>
                <a:gd name="connsiteX29" fmla="*/ 2124110 w 2185119"/>
                <a:gd name="connsiteY29" fmla="*/ 2043098 h 2521482"/>
                <a:gd name="connsiteX30" fmla="*/ 2185119 w 2185119"/>
                <a:gd name="connsiteY30" fmla="*/ 2102280 h 2521482"/>
                <a:gd name="connsiteX31" fmla="*/ 2124110 w 2185119"/>
                <a:gd name="connsiteY31" fmla="*/ 2162694 h 2521482"/>
                <a:gd name="connsiteX32" fmla="*/ 59764 w 2185119"/>
                <a:gd name="connsiteY32" fmla="*/ 2162694 h 2521482"/>
                <a:gd name="connsiteX33" fmla="*/ 0 w 2185119"/>
                <a:gd name="connsiteY33" fmla="*/ 2102280 h 2521482"/>
                <a:gd name="connsiteX34" fmla="*/ 59764 w 2185119"/>
                <a:gd name="connsiteY34" fmla="*/ 2043098 h 2521482"/>
                <a:gd name="connsiteX35" fmla="*/ 1320459 w 2185119"/>
                <a:gd name="connsiteY35" fmla="*/ 1720438 h 2521482"/>
                <a:gd name="connsiteX36" fmla="*/ 2124156 w 2185119"/>
                <a:gd name="connsiteY36" fmla="*/ 1720438 h 2521482"/>
                <a:gd name="connsiteX37" fmla="*/ 2185118 w 2185119"/>
                <a:gd name="connsiteY37" fmla="*/ 1779620 h 2521482"/>
                <a:gd name="connsiteX38" fmla="*/ 2124156 w 2185119"/>
                <a:gd name="connsiteY38" fmla="*/ 1840034 h 2521482"/>
                <a:gd name="connsiteX39" fmla="*/ 1320459 w 2185119"/>
                <a:gd name="connsiteY39" fmla="*/ 1840034 h 2521482"/>
                <a:gd name="connsiteX40" fmla="*/ 1260741 w 2185119"/>
                <a:gd name="connsiteY40" fmla="*/ 1779620 h 2521482"/>
                <a:gd name="connsiteX41" fmla="*/ 1320459 w 2185119"/>
                <a:gd name="connsiteY41" fmla="*/ 1720438 h 2521482"/>
                <a:gd name="connsiteX42" fmla="*/ 59737 w 2185119"/>
                <a:gd name="connsiteY42" fmla="*/ 1717947 h 2521482"/>
                <a:gd name="connsiteX43" fmla="*/ 1146190 w 2185119"/>
                <a:gd name="connsiteY43" fmla="*/ 1717947 h 2521482"/>
                <a:gd name="connsiteX44" fmla="*/ 1205926 w 2185119"/>
                <a:gd name="connsiteY44" fmla="*/ 1777129 h 2521482"/>
                <a:gd name="connsiteX45" fmla="*/ 1146190 w 2185119"/>
                <a:gd name="connsiteY45" fmla="*/ 1837543 h 2521482"/>
                <a:gd name="connsiteX46" fmla="*/ 59737 w 2185119"/>
                <a:gd name="connsiteY46" fmla="*/ 1837543 h 2521482"/>
                <a:gd name="connsiteX47" fmla="*/ 0 w 2185119"/>
                <a:gd name="connsiteY47" fmla="*/ 1777129 h 2521482"/>
                <a:gd name="connsiteX48" fmla="*/ 59737 w 2185119"/>
                <a:gd name="connsiteY48" fmla="*/ 1717947 h 2521482"/>
                <a:gd name="connsiteX49" fmla="*/ 1320459 w 2185119"/>
                <a:gd name="connsiteY49" fmla="*/ 1542290 h 2521482"/>
                <a:gd name="connsiteX50" fmla="*/ 2124156 w 2185119"/>
                <a:gd name="connsiteY50" fmla="*/ 1542290 h 2521482"/>
                <a:gd name="connsiteX51" fmla="*/ 2185118 w 2185119"/>
                <a:gd name="connsiteY51" fmla="*/ 1602704 h 2521482"/>
                <a:gd name="connsiteX52" fmla="*/ 2124156 w 2185119"/>
                <a:gd name="connsiteY52" fmla="*/ 1661886 h 2521482"/>
                <a:gd name="connsiteX53" fmla="*/ 1320459 w 2185119"/>
                <a:gd name="connsiteY53" fmla="*/ 1661886 h 2521482"/>
                <a:gd name="connsiteX54" fmla="*/ 1260741 w 2185119"/>
                <a:gd name="connsiteY54" fmla="*/ 1602704 h 2521482"/>
                <a:gd name="connsiteX55" fmla="*/ 1320459 w 2185119"/>
                <a:gd name="connsiteY55" fmla="*/ 1542290 h 2521482"/>
                <a:gd name="connsiteX56" fmla="*/ 59737 w 2185119"/>
                <a:gd name="connsiteY56" fmla="*/ 1538549 h 2521482"/>
                <a:gd name="connsiteX57" fmla="*/ 1146190 w 2185119"/>
                <a:gd name="connsiteY57" fmla="*/ 1538549 h 2521482"/>
                <a:gd name="connsiteX58" fmla="*/ 1205926 w 2185119"/>
                <a:gd name="connsiteY58" fmla="*/ 1600203 h 2521482"/>
                <a:gd name="connsiteX59" fmla="*/ 1146190 w 2185119"/>
                <a:gd name="connsiteY59" fmla="*/ 1659391 h 2521482"/>
                <a:gd name="connsiteX60" fmla="*/ 59737 w 2185119"/>
                <a:gd name="connsiteY60" fmla="*/ 1659391 h 2521482"/>
                <a:gd name="connsiteX61" fmla="*/ 0 w 2185119"/>
                <a:gd name="connsiteY61" fmla="*/ 1600203 h 2521482"/>
                <a:gd name="connsiteX62" fmla="*/ 59737 w 2185119"/>
                <a:gd name="connsiteY62" fmla="*/ 1538549 h 2521482"/>
                <a:gd name="connsiteX63" fmla="*/ 59764 w 2185119"/>
                <a:gd name="connsiteY63" fmla="*/ 1361647 h 2521482"/>
                <a:gd name="connsiteX64" fmla="*/ 2124110 w 2185119"/>
                <a:gd name="connsiteY64" fmla="*/ 1361647 h 2521482"/>
                <a:gd name="connsiteX65" fmla="*/ 2185119 w 2185119"/>
                <a:gd name="connsiteY65" fmla="*/ 1422061 h 2521482"/>
                <a:gd name="connsiteX66" fmla="*/ 2124110 w 2185119"/>
                <a:gd name="connsiteY66" fmla="*/ 1481243 h 2521482"/>
                <a:gd name="connsiteX67" fmla="*/ 59764 w 2185119"/>
                <a:gd name="connsiteY67" fmla="*/ 1481243 h 2521482"/>
                <a:gd name="connsiteX68" fmla="*/ 0 w 2185119"/>
                <a:gd name="connsiteY68" fmla="*/ 1422061 h 2521482"/>
                <a:gd name="connsiteX69" fmla="*/ 59764 w 2185119"/>
                <a:gd name="connsiteY69" fmla="*/ 1361647 h 2521482"/>
                <a:gd name="connsiteX70" fmla="*/ 1320459 w 2185119"/>
                <a:gd name="connsiteY70" fmla="*/ 1038990 h 2521482"/>
                <a:gd name="connsiteX71" fmla="*/ 2124156 w 2185119"/>
                <a:gd name="connsiteY71" fmla="*/ 1038990 h 2521482"/>
                <a:gd name="connsiteX72" fmla="*/ 2185118 w 2185119"/>
                <a:gd name="connsiteY72" fmla="*/ 1099411 h 2521482"/>
                <a:gd name="connsiteX73" fmla="*/ 2124156 w 2185119"/>
                <a:gd name="connsiteY73" fmla="*/ 1159832 h 2521482"/>
                <a:gd name="connsiteX74" fmla="*/ 1320459 w 2185119"/>
                <a:gd name="connsiteY74" fmla="*/ 1159832 h 2521482"/>
                <a:gd name="connsiteX75" fmla="*/ 1260741 w 2185119"/>
                <a:gd name="connsiteY75" fmla="*/ 1099411 h 2521482"/>
                <a:gd name="connsiteX76" fmla="*/ 1320459 w 2185119"/>
                <a:gd name="connsiteY76" fmla="*/ 1038990 h 2521482"/>
                <a:gd name="connsiteX77" fmla="*/ 59737 w 2185119"/>
                <a:gd name="connsiteY77" fmla="*/ 1036495 h 2521482"/>
                <a:gd name="connsiteX78" fmla="*/ 1146190 w 2185119"/>
                <a:gd name="connsiteY78" fmla="*/ 1036495 h 2521482"/>
                <a:gd name="connsiteX79" fmla="*/ 1205926 w 2185119"/>
                <a:gd name="connsiteY79" fmla="*/ 1096909 h 2521482"/>
                <a:gd name="connsiteX80" fmla="*/ 1146190 w 2185119"/>
                <a:gd name="connsiteY80" fmla="*/ 1156091 h 2521482"/>
                <a:gd name="connsiteX81" fmla="*/ 59737 w 2185119"/>
                <a:gd name="connsiteY81" fmla="*/ 1156091 h 2521482"/>
                <a:gd name="connsiteX82" fmla="*/ 0 w 2185119"/>
                <a:gd name="connsiteY82" fmla="*/ 1096909 h 2521482"/>
                <a:gd name="connsiteX83" fmla="*/ 59737 w 2185119"/>
                <a:gd name="connsiteY83" fmla="*/ 1036495 h 2521482"/>
                <a:gd name="connsiteX84" fmla="*/ 1320459 w 2185119"/>
                <a:gd name="connsiteY84" fmla="*/ 862088 h 2521482"/>
                <a:gd name="connsiteX85" fmla="*/ 2124156 w 2185119"/>
                <a:gd name="connsiteY85" fmla="*/ 862088 h 2521482"/>
                <a:gd name="connsiteX86" fmla="*/ 2185118 w 2185119"/>
                <a:gd name="connsiteY86" fmla="*/ 921270 h 2521482"/>
                <a:gd name="connsiteX87" fmla="*/ 2124156 w 2185119"/>
                <a:gd name="connsiteY87" fmla="*/ 981684 h 2521482"/>
                <a:gd name="connsiteX88" fmla="*/ 1320459 w 2185119"/>
                <a:gd name="connsiteY88" fmla="*/ 981684 h 2521482"/>
                <a:gd name="connsiteX89" fmla="*/ 1260741 w 2185119"/>
                <a:gd name="connsiteY89" fmla="*/ 921270 h 2521482"/>
                <a:gd name="connsiteX90" fmla="*/ 1320459 w 2185119"/>
                <a:gd name="connsiteY90" fmla="*/ 862088 h 2521482"/>
                <a:gd name="connsiteX91" fmla="*/ 59737 w 2185119"/>
                <a:gd name="connsiteY91" fmla="*/ 858350 h 2521482"/>
                <a:gd name="connsiteX92" fmla="*/ 1146190 w 2185119"/>
                <a:gd name="connsiteY92" fmla="*/ 858350 h 2521482"/>
                <a:gd name="connsiteX93" fmla="*/ 1205926 w 2185119"/>
                <a:gd name="connsiteY93" fmla="*/ 918771 h 2521482"/>
                <a:gd name="connsiteX94" fmla="*/ 1146190 w 2185119"/>
                <a:gd name="connsiteY94" fmla="*/ 979192 h 2521482"/>
                <a:gd name="connsiteX95" fmla="*/ 59737 w 2185119"/>
                <a:gd name="connsiteY95" fmla="*/ 979192 h 2521482"/>
                <a:gd name="connsiteX96" fmla="*/ 0 w 2185119"/>
                <a:gd name="connsiteY96" fmla="*/ 918771 h 2521482"/>
                <a:gd name="connsiteX97" fmla="*/ 59737 w 2185119"/>
                <a:gd name="connsiteY97" fmla="*/ 858350 h 2521482"/>
                <a:gd name="connsiteX98" fmla="*/ 59764 w 2185119"/>
                <a:gd name="connsiteY98" fmla="*/ 680202 h 2521482"/>
                <a:gd name="connsiteX99" fmla="*/ 2124110 w 2185119"/>
                <a:gd name="connsiteY99" fmla="*/ 680202 h 2521482"/>
                <a:gd name="connsiteX100" fmla="*/ 2185119 w 2185119"/>
                <a:gd name="connsiteY100" fmla="*/ 740623 h 2521482"/>
                <a:gd name="connsiteX101" fmla="*/ 2124110 w 2185119"/>
                <a:gd name="connsiteY101" fmla="*/ 801044 h 2521482"/>
                <a:gd name="connsiteX102" fmla="*/ 59764 w 2185119"/>
                <a:gd name="connsiteY102" fmla="*/ 801044 h 2521482"/>
                <a:gd name="connsiteX103" fmla="*/ 0 w 2185119"/>
                <a:gd name="connsiteY103" fmla="*/ 740623 h 2521482"/>
                <a:gd name="connsiteX104" fmla="*/ 59764 w 2185119"/>
                <a:gd name="connsiteY104" fmla="*/ 680202 h 2521482"/>
                <a:gd name="connsiteX105" fmla="*/ 1320459 w 2185119"/>
                <a:gd name="connsiteY105" fmla="*/ 357542 h 2521482"/>
                <a:gd name="connsiteX106" fmla="*/ 2124156 w 2185119"/>
                <a:gd name="connsiteY106" fmla="*/ 357542 h 2521482"/>
                <a:gd name="connsiteX107" fmla="*/ 2185118 w 2185119"/>
                <a:gd name="connsiteY107" fmla="*/ 419196 h 2521482"/>
                <a:gd name="connsiteX108" fmla="*/ 2124156 w 2185119"/>
                <a:gd name="connsiteY108" fmla="*/ 478384 h 2521482"/>
                <a:gd name="connsiteX109" fmla="*/ 1320459 w 2185119"/>
                <a:gd name="connsiteY109" fmla="*/ 478384 h 2521482"/>
                <a:gd name="connsiteX110" fmla="*/ 1260741 w 2185119"/>
                <a:gd name="connsiteY110" fmla="*/ 419196 h 2521482"/>
                <a:gd name="connsiteX111" fmla="*/ 1320459 w 2185119"/>
                <a:gd name="connsiteY111" fmla="*/ 357542 h 2521482"/>
                <a:gd name="connsiteX112" fmla="*/ 59737 w 2185119"/>
                <a:gd name="connsiteY112" fmla="*/ 355051 h 2521482"/>
                <a:gd name="connsiteX113" fmla="*/ 1146190 w 2185119"/>
                <a:gd name="connsiteY113" fmla="*/ 355051 h 2521482"/>
                <a:gd name="connsiteX114" fmla="*/ 1205926 w 2185119"/>
                <a:gd name="connsiteY114" fmla="*/ 415465 h 2521482"/>
                <a:gd name="connsiteX115" fmla="*/ 1146190 w 2185119"/>
                <a:gd name="connsiteY115" fmla="*/ 474647 h 2521482"/>
                <a:gd name="connsiteX116" fmla="*/ 59737 w 2185119"/>
                <a:gd name="connsiteY116" fmla="*/ 474647 h 2521482"/>
                <a:gd name="connsiteX117" fmla="*/ 0 w 2185119"/>
                <a:gd name="connsiteY117" fmla="*/ 415465 h 2521482"/>
                <a:gd name="connsiteX118" fmla="*/ 59737 w 2185119"/>
                <a:gd name="connsiteY118" fmla="*/ 355051 h 2521482"/>
                <a:gd name="connsiteX119" fmla="*/ 1320459 w 2185119"/>
                <a:gd name="connsiteY119" fmla="*/ 180640 h 2521482"/>
                <a:gd name="connsiteX120" fmla="*/ 2124156 w 2185119"/>
                <a:gd name="connsiteY120" fmla="*/ 180640 h 2521482"/>
                <a:gd name="connsiteX121" fmla="*/ 2185118 w 2185119"/>
                <a:gd name="connsiteY121" fmla="*/ 239822 h 2521482"/>
                <a:gd name="connsiteX122" fmla="*/ 2124156 w 2185119"/>
                <a:gd name="connsiteY122" fmla="*/ 300236 h 2521482"/>
                <a:gd name="connsiteX123" fmla="*/ 1320459 w 2185119"/>
                <a:gd name="connsiteY123" fmla="*/ 300236 h 2521482"/>
                <a:gd name="connsiteX124" fmla="*/ 1260741 w 2185119"/>
                <a:gd name="connsiteY124" fmla="*/ 239822 h 2521482"/>
                <a:gd name="connsiteX125" fmla="*/ 1320459 w 2185119"/>
                <a:gd name="connsiteY125" fmla="*/ 180640 h 2521482"/>
                <a:gd name="connsiteX126" fmla="*/ 59737 w 2185119"/>
                <a:gd name="connsiteY126" fmla="*/ 178148 h 2521482"/>
                <a:gd name="connsiteX127" fmla="*/ 1146190 w 2185119"/>
                <a:gd name="connsiteY127" fmla="*/ 178148 h 2521482"/>
                <a:gd name="connsiteX128" fmla="*/ 1205926 w 2185119"/>
                <a:gd name="connsiteY128" fmla="*/ 238562 h 2521482"/>
                <a:gd name="connsiteX129" fmla="*/ 1146190 w 2185119"/>
                <a:gd name="connsiteY129" fmla="*/ 297744 h 2521482"/>
                <a:gd name="connsiteX130" fmla="*/ 59737 w 2185119"/>
                <a:gd name="connsiteY130" fmla="*/ 297744 h 2521482"/>
                <a:gd name="connsiteX131" fmla="*/ 0 w 2185119"/>
                <a:gd name="connsiteY131" fmla="*/ 238562 h 2521482"/>
                <a:gd name="connsiteX132" fmla="*/ 59737 w 2185119"/>
                <a:gd name="connsiteY132" fmla="*/ 178148 h 2521482"/>
                <a:gd name="connsiteX133" fmla="*/ 59764 w 2185119"/>
                <a:gd name="connsiteY133" fmla="*/ 0 h 2521482"/>
                <a:gd name="connsiteX134" fmla="*/ 2124110 w 2185119"/>
                <a:gd name="connsiteY134" fmla="*/ 0 h 2521482"/>
                <a:gd name="connsiteX135" fmla="*/ 2185119 w 2185119"/>
                <a:gd name="connsiteY135" fmla="*/ 60414 h 2521482"/>
                <a:gd name="connsiteX136" fmla="*/ 2124110 w 2185119"/>
                <a:gd name="connsiteY136" fmla="*/ 119596 h 2521482"/>
                <a:gd name="connsiteX137" fmla="*/ 59764 w 2185119"/>
                <a:gd name="connsiteY137" fmla="*/ 119596 h 2521482"/>
                <a:gd name="connsiteX138" fmla="*/ 0 w 2185119"/>
                <a:gd name="connsiteY138" fmla="*/ 60414 h 2521482"/>
                <a:gd name="connsiteX139" fmla="*/ 59764 w 2185119"/>
                <a:gd name="connsiteY139" fmla="*/ 0 h 252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185119" h="2521482">
                  <a:moveTo>
                    <a:pt x="1320459" y="2400640"/>
                  </a:moveTo>
                  <a:lnTo>
                    <a:pt x="2124156" y="2400640"/>
                  </a:lnTo>
                  <a:cubicBezTo>
                    <a:pt x="2157748" y="2400640"/>
                    <a:pt x="2185118" y="2427768"/>
                    <a:pt x="2185118" y="2461061"/>
                  </a:cubicBezTo>
                  <a:cubicBezTo>
                    <a:pt x="2185118" y="2494354"/>
                    <a:pt x="2157748" y="2521482"/>
                    <a:pt x="2124156" y="2521482"/>
                  </a:cubicBezTo>
                  <a:lnTo>
                    <a:pt x="1320459" y="2521482"/>
                  </a:lnTo>
                  <a:cubicBezTo>
                    <a:pt x="1288112" y="2521482"/>
                    <a:pt x="1260741" y="2494354"/>
                    <a:pt x="1260741" y="2461061"/>
                  </a:cubicBezTo>
                  <a:cubicBezTo>
                    <a:pt x="1260741" y="2427768"/>
                    <a:pt x="1288112" y="2400640"/>
                    <a:pt x="1320459" y="2400640"/>
                  </a:cubicBezTo>
                  <a:close/>
                  <a:moveTo>
                    <a:pt x="59737" y="2398149"/>
                  </a:moveTo>
                  <a:lnTo>
                    <a:pt x="1146190" y="2398149"/>
                  </a:lnTo>
                  <a:cubicBezTo>
                    <a:pt x="1179792" y="2398149"/>
                    <a:pt x="1205926" y="2425274"/>
                    <a:pt x="1205926" y="2458563"/>
                  </a:cubicBezTo>
                  <a:cubicBezTo>
                    <a:pt x="1205926" y="2491853"/>
                    <a:pt x="1179792" y="2517745"/>
                    <a:pt x="1146190" y="2517745"/>
                  </a:cubicBezTo>
                  <a:lnTo>
                    <a:pt x="59737" y="2517745"/>
                  </a:lnTo>
                  <a:cubicBezTo>
                    <a:pt x="26135" y="2517745"/>
                    <a:pt x="0" y="2491853"/>
                    <a:pt x="0" y="2458563"/>
                  </a:cubicBezTo>
                  <a:cubicBezTo>
                    <a:pt x="0" y="2425274"/>
                    <a:pt x="26135" y="2398149"/>
                    <a:pt x="59737" y="2398149"/>
                  </a:cubicBezTo>
                  <a:close/>
                  <a:moveTo>
                    <a:pt x="1320459" y="2223735"/>
                  </a:moveTo>
                  <a:lnTo>
                    <a:pt x="2124156" y="2223735"/>
                  </a:lnTo>
                  <a:cubicBezTo>
                    <a:pt x="2157748" y="2223735"/>
                    <a:pt x="2185118" y="2250860"/>
                    <a:pt x="2185118" y="2284149"/>
                  </a:cubicBezTo>
                  <a:cubicBezTo>
                    <a:pt x="2185118" y="2316206"/>
                    <a:pt x="2157748" y="2343331"/>
                    <a:pt x="2124156" y="2343331"/>
                  </a:cubicBezTo>
                  <a:lnTo>
                    <a:pt x="1320459" y="2343331"/>
                  </a:lnTo>
                  <a:cubicBezTo>
                    <a:pt x="1288112" y="2343331"/>
                    <a:pt x="1260741" y="2316206"/>
                    <a:pt x="1260741" y="2284149"/>
                  </a:cubicBezTo>
                  <a:cubicBezTo>
                    <a:pt x="1260741" y="2250860"/>
                    <a:pt x="1288112" y="2223735"/>
                    <a:pt x="1320459" y="2223735"/>
                  </a:cubicBezTo>
                  <a:close/>
                  <a:moveTo>
                    <a:pt x="59737" y="2219997"/>
                  </a:moveTo>
                  <a:lnTo>
                    <a:pt x="1146190" y="2219997"/>
                  </a:lnTo>
                  <a:cubicBezTo>
                    <a:pt x="1179792" y="2219997"/>
                    <a:pt x="1205926" y="2247122"/>
                    <a:pt x="1205926" y="2280411"/>
                  </a:cubicBezTo>
                  <a:cubicBezTo>
                    <a:pt x="1205926" y="2313701"/>
                    <a:pt x="1179792" y="2339593"/>
                    <a:pt x="1146190" y="2339593"/>
                  </a:cubicBezTo>
                  <a:lnTo>
                    <a:pt x="59737" y="2339593"/>
                  </a:lnTo>
                  <a:cubicBezTo>
                    <a:pt x="26135" y="2339593"/>
                    <a:pt x="0" y="2313701"/>
                    <a:pt x="0" y="2280411"/>
                  </a:cubicBezTo>
                  <a:cubicBezTo>
                    <a:pt x="0" y="2247122"/>
                    <a:pt x="26135" y="2219997"/>
                    <a:pt x="59737" y="2219997"/>
                  </a:cubicBezTo>
                  <a:close/>
                  <a:moveTo>
                    <a:pt x="59764" y="2043098"/>
                  </a:moveTo>
                  <a:lnTo>
                    <a:pt x="2124110" y="2043098"/>
                  </a:lnTo>
                  <a:cubicBezTo>
                    <a:pt x="2157727" y="2043098"/>
                    <a:pt x="2185119" y="2070223"/>
                    <a:pt x="2185119" y="2102280"/>
                  </a:cubicBezTo>
                  <a:cubicBezTo>
                    <a:pt x="2185119" y="2135569"/>
                    <a:pt x="2157727" y="2162694"/>
                    <a:pt x="2124110" y="2162694"/>
                  </a:cubicBezTo>
                  <a:lnTo>
                    <a:pt x="59764" y="2162694"/>
                  </a:lnTo>
                  <a:cubicBezTo>
                    <a:pt x="26147" y="2162694"/>
                    <a:pt x="0" y="2135569"/>
                    <a:pt x="0" y="2102280"/>
                  </a:cubicBezTo>
                  <a:cubicBezTo>
                    <a:pt x="0" y="2070223"/>
                    <a:pt x="26147" y="2043098"/>
                    <a:pt x="59764" y="2043098"/>
                  </a:cubicBezTo>
                  <a:close/>
                  <a:moveTo>
                    <a:pt x="1320459" y="1720438"/>
                  </a:moveTo>
                  <a:lnTo>
                    <a:pt x="2124156" y="1720438"/>
                  </a:lnTo>
                  <a:cubicBezTo>
                    <a:pt x="2157748" y="1720438"/>
                    <a:pt x="2185118" y="1746330"/>
                    <a:pt x="2185118" y="1779620"/>
                  </a:cubicBezTo>
                  <a:cubicBezTo>
                    <a:pt x="2185118" y="1812909"/>
                    <a:pt x="2157748" y="1840034"/>
                    <a:pt x="2124156" y="1840034"/>
                  </a:cubicBezTo>
                  <a:lnTo>
                    <a:pt x="1320459" y="1840034"/>
                  </a:lnTo>
                  <a:cubicBezTo>
                    <a:pt x="1288112" y="1840034"/>
                    <a:pt x="1260741" y="1812909"/>
                    <a:pt x="1260741" y="1779620"/>
                  </a:cubicBezTo>
                  <a:cubicBezTo>
                    <a:pt x="1260741" y="1746330"/>
                    <a:pt x="1288112" y="1720438"/>
                    <a:pt x="1320459" y="1720438"/>
                  </a:cubicBezTo>
                  <a:close/>
                  <a:moveTo>
                    <a:pt x="59737" y="1717947"/>
                  </a:moveTo>
                  <a:lnTo>
                    <a:pt x="1146190" y="1717947"/>
                  </a:lnTo>
                  <a:cubicBezTo>
                    <a:pt x="1179792" y="1717947"/>
                    <a:pt x="1205926" y="1745072"/>
                    <a:pt x="1205926" y="1777129"/>
                  </a:cubicBezTo>
                  <a:cubicBezTo>
                    <a:pt x="1205926" y="1810418"/>
                    <a:pt x="1179792" y="1837543"/>
                    <a:pt x="1146190" y="1837543"/>
                  </a:cubicBezTo>
                  <a:lnTo>
                    <a:pt x="59737" y="1837543"/>
                  </a:lnTo>
                  <a:cubicBezTo>
                    <a:pt x="26135" y="1837543"/>
                    <a:pt x="0" y="1810418"/>
                    <a:pt x="0" y="1777129"/>
                  </a:cubicBezTo>
                  <a:cubicBezTo>
                    <a:pt x="0" y="1745072"/>
                    <a:pt x="26135" y="1717947"/>
                    <a:pt x="59737" y="1717947"/>
                  </a:cubicBezTo>
                  <a:close/>
                  <a:moveTo>
                    <a:pt x="1320459" y="1542290"/>
                  </a:moveTo>
                  <a:lnTo>
                    <a:pt x="2124156" y="1542290"/>
                  </a:lnTo>
                  <a:cubicBezTo>
                    <a:pt x="2157748" y="1542290"/>
                    <a:pt x="2185118" y="1569415"/>
                    <a:pt x="2185118" y="1602704"/>
                  </a:cubicBezTo>
                  <a:cubicBezTo>
                    <a:pt x="2185118" y="1635994"/>
                    <a:pt x="2157748" y="1661886"/>
                    <a:pt x="2124156" y="1661886"/>
                  </a:cubicBezTo>
                  <a:lnTo>
                    <a:pt x="1320459" y="1661886"/>
                  </a:lnTo>
                  <a:cubicBezTo>
                    <a:pt x="1288112" y="1661886"/>
                    <a:pt x="1260741" y="1635994"/>
                    <a:pt x="1260741" y="1602704"/>
                  </a:cubicBezTo>
                  <a:cubicBezTo>
                    <a:pt x="1260741" y="1569415"/>
                    <a:pt x="1288112" y="1542290"/>
                    <a:pt x="1320459" y="1542290"/>
                  </a:cubicBezTo>
                  <a:close/>
                  <a:moveTo>
                    <a:pt x="59737" y="1538549"/>
                  </a:moveTo>
                  <a:lnTo>
                    <a:pt x="1146190" y="1538549"/>
                  </a:lnTo>
                  <a:cubicBezTo>
                    <a:pt x="1179792" y="1538549"/>
                    <a:pt x="1205926" y="1565677"/>
                    <a:pt x="1205926" y="1600203"/>
                  </a:cubicBezTo>
                  <a:cubicBezTo>
                    <a:pt x="1205926" y="1632263"/>
                    <a:pt x="1179792" y="1659391"/>
                    <a:pt x="1146190" y="1659391"/>
                  </a:cubicBezTo>
                  <a:lnTo>
                    <a:pt x="59737" y="1659391"/>
                  </a:lnTo>
                  <a:cubicBezTo>
                    <a:pt x="26135" y="1659391"/>
                    <a:pt x="0" y="1632263"/>
                    <a:pt x="0" y="1600203"/>
                  </a:cubicBezTo>
                  <a:cubicBezTo>
                    <a:pt x="0" y="1565677"/>
                    <a:pt x="26135" y="1538549"/>
                    <a:pt x="59737" y="1538549"/>
                  </a:cubicBezTo>
                  <a:close/>
                  <a:moveTo>
                    <a:pt x="59764" y="1361647"/>
                  </a:moveTo>
                  <a:lnTo>
                    <a:pt x="2124110" y="1361647"/>
                  </a:lnTo>
                  <a:cubicBezTo>
                    <a:pt x="2157727" y="1361647"/>
                    <a:pt x="2185119" y="1388772"/>
                    <a:pt x="2185119" y="1422061"/>
                  </a:cubicBezTo>
                  <a:cubicBezTo>
                    <a:pt x="2185119" y="1454118"/>
                    <a:pt x="2157727" y="1481243"/>
                    <a:pt x="2124110" y="1481243"/>
                  </a:cubicBezTo>
                  <a:lnTo>
                    <a:pt x="59764" y="1481243"/>
                  </a:lnTo>
                  <a:cubicBezTo>
                    <a:pt x="26147" y="1481243"/>
                    <a:pt x="0" y="1454118"/>
                    <a:pt x="0" y="1422061"/>
                  </a:cubicBezTo>
                  <a:cubicBezTo>
                    <a:pt x="0" y="1388772"/>
                    <a:pt x="26147" y="1361647"/>
                    <a:pt x="59764" y="1361647"/>
                  </a:cubicBezTo>
                  <a:close/>
                  <a:moveTo>
                    <a:pt x="1320459" y="1038990"/>
                  </a:moveTo>
                  <a:lnTo>
                    <a:pt x="2124156" y="1038990"/>
                  </a:lnTo>
                  <a:cubicBezTo>
                    <a:pt x="2157748" y="1038990"/>
                    <a:pt x="2185118" y="1066118"/>
                    <a:pt x="2185118" y="1099411"/>
                  </a:cubicBezTo>
                  <a:cubicBezTo>
                    <a:pt x="2185118" y="1132704"/>
                    <a:pt x="2157748" y="1159832"/>
                    <a:pt x="2124156" y="1159832"/>
                  </a:cubicBezTo>
                  <a:lnTo>
                    <a:pt x="1320459" y="1159832"/>
                  </a:lnTo>
                  <a:cubicBezTo>
                    <a:pt x="1288112" y="1159832"/>
                    <a:pt x="1260741" y="1132704"/>
                    <a:pt x="1260741" y="1099411"/>
                  </a:cubicBezTo>
                  <a:cubicBezTo>
                    <a:pt x="1260741" y="1066118"/>
                    <a:pt x="1288112" y="1038990"/>
                    <a:pt x="1320459" y="1038990"/>
                  </a:cubicBezTo>
                  <a:close/>
                  <a:moveTo>
                    <a:pt x="59737" y="1036495"/>
                  </a:moveTo>
                  <a:lnTo>
                    <a:pt x="1146190" y="1036495"/>
                  </a:lnTo>
                  <a:cubicBezTo>
                    <a:pt x="1179792" y="1036495"/>
                    <a:pt x="1205926" y="1063620"/>
                    <a:pt x="1205926" y="1096909"/>
                  </a:cubicBezTo>
                  <a:cubicBezTo>
                    <a:pt x="1205926" y="1128966"/>
                    <a:pt x="1179792" y="1156091"/>
                    <a:pt x="1146190" y="1156091"/>
                  </a:cubicBezTo>
                  <a:lnTo>
                    <a:pt x="59737" y="1156091"/>
                  </a:lnTo>
                  <a:cubicBezTo>
                    <a:pt x="26135" y="1156091"/>
                    <a:pt x="0" y="1128966"/>
                    <a:pt x="0" y="1096909"/>
                  </a:cubicBezTo>
                  <a:cubicBezTo>
                    <a:pt x="0" y="1063620"/>
                    <a:pt x="26135" y="1036495"/>
                    <a:pt x="59737" y="1036495"/>
                  </a:cubicBezTo>
                  <a:close/>
                  <a:moveTo>
                    <a:pt x="1320459" y="862088"/>
                  </a:moveTo>
                  <a:lnTo>
                    <a:pt x="2124156" y="862088"/>
                  </a:lnTo>
                  <a:cubicBezTo>
                    <a:pt x="2157748" y="862088"/>
                    <a:pt x="2185118" y="887980"/>
                    <a:pt x="2185118" y="921270"/>
                  </a:cubicBezTo>
                  <a:cubicBezTo>
                    <a:pt x="2185118" y="954559"/>
                    <a:pt x="2157748" y="981684"/>
                    <a:pt x="2124156" y="981684"/>
                  </a:cubicBezTo>
                  <a:lnTo>
                    <a:pt x="1320459" y="981684"/>
                  </a:lnTo>
                  <a:cubicBezTo>
                    <a:pt x="1288112" y="981684"/>
                    <a:pt x="1260741" y="954559"/>
                    <a:pt x="1260741" y="921270"/>
                  </a:cubicBezTo>
                  <a:cubicBezTo>
                    <a:pt x="1260741" y="887980"/>
                    <a:pt x="1288112" y="862088"/>
                    <a:pt x="1320459" y="862088"/>
                  </a:cubicBezTo>
                  <a:close/>
                  <a:moveTo>
                    <a:pt x="59737" y="858350"/>
                  </a:moveTo>
                  <a:lnTo>
                    <a:pt x="1146190" y="858350"/>
                  </a:lnTo>
                  <a:cubicBezTo>
                    <a:pt x="1179792" y="858350"/>
                    <a:pt x="1205926" y="885478"/>
                    <a:pt x="1205926" y="918771"/>
                  </a:cubicBezTo>
                  <a:cubicBezTo>
                    <a:pt x="1205926" y="952064"/>
                    <a:pt x="1179792" y="979192"/>
                    <a:pt x="1146190" y="979192"/>
                  </a:cubicBezTo>
                  <a:lnTo>
                    <a:pt x="59737" y="979192"/>
                  </a:lnTo>
                  <a:cubicBezTo>
                    <a:pt x="26135" y="979192"/>
                    <a:pt x="0" y="952064"/>
                    <a:pt x="0" y="918771"/>
                  </a:cubicBezTo>
                  <a:cubicBezTo>
                    <a:pt x="0" y="885478"/>
                    <a:pt x="26135" y="858350"/>
                    <a:pt x="59737" y="858350"/>
                  </a:cubicBezTo>
                  <a:close/>
                  <a:moveTo>
                    <a:pt x="59764" y="680202"/>
                  </a:moveTo>
                  <a:lnTo>
                    <a:pt x="2124110" y="680202"/>
                  </a:lnTo>
                  <a:cubicBezTo>
                    <a:pt x="2157727" y="680202"/>
                    <a:pt x="2185119" y="707330"/>
                    <a:pt x="2185119" y="740623"/>
                  </a:cubicBezTo>
                  <a:cubicBezTo>
                    <a:pt x="2185119" y="773916"/>
                    <a:pt x="2157727" y="801044"/>
                    <a:pt x="2124110" y="801044"/>
                  </a:cubicBezTo>
                  <a:lnTo>
                    <a:pt x="59764" y="801044"/>
                  </a:lnTo>
                  <a:cubicBezTo>
                    <a:pt x="26147" y="801044"/>
                    <a:pt x="0" y="773916"/>
                    <a:pt x="0" y="740623"/>
                  </a:cubicBezTo>
                  <a:cubicBezTo>
                    <a:pt x="0" y="707330"/>
                    <a:pt x="26147" y="680202"/>
                    <a:pt x="59764" y="680202"/>
                  </a:cubicBezTo>
                  <a:close/>
                  <a:moveTo>
                    <a:pt x="1320459" y="357542"/>
                  </a:moveTo>
                  <a:lnTo>
                    <a:pt x="2124156" y="357542"/>
                  </a:lnTo>
                  <a:cubicBezTo>
                    <a:pt x="2157748" y="357542"/>
                    <a:pt x="2185118" y="385903"/>
                    <a:pt x="2185118" y="419196"/>
                  </a:cubicBezTo>
                  <a:cubicBezTo>
                    <a:pt x="2185118" y="451256"/>
                    <a:pt x="2157748" y="478384"/>
                    <a:pt x="2124156" y="478384"/>
                  </a:cubicBezTo>
                  <a:lnTo>
                    <a:pt x="1320459" y="478384"/>
                  </a:lnTo>
                  <a:cubicBezTo>
                    <a:pt x="1288112" y="478384"/>
                    <a:pt x="1260741" y="451256"/>
                    <a:pt x="1260741" y="419196"/>
                  </a:cubicBezTo>
                  <a:cubicBezTo>
                    <a:pt x="1260741" y="385903"/>
                    <a:pt x="1288112" y="357542"/>
                    <a:pt x="1320459" y="357542"/>
                  </a:cubicBezTo>
                  <a:close/>
                  <a:moveTo>
                    <a:pt x="59737" y="355051"/>
                  </a:moveTo>
                  <a:lnTo>
                    <a:pt x="1146190" y="355051"/>
                  </a:lnTo>
                  <a:cubicBezTo>
                    <a:pt x="1179792" y="355051"/>
                    <a:pt x="1205926" y="382176"/>
                    <a:pt x="1205926" y="415465"/>
                  </a:cubicBezTo>
                  <a:cubicBezTo>
                    <a:pt x="1205926" y="448755"/>
                    <a:pt x="1179792" y="474647"/>
                    <a:pt x="1146190" y="474647"/>
                  </a:cubicBezTo>
                  <a:lnTo>
                    <a:pt x="59737" y="474647"/>
                  </a:lnTo>
                  <a:cubicBezTo>
                    <a:pt x="26135" y="474647"/>
                    <a:pt x="0" y="448755"/>
                    <a:pt x="0" y="415465"/>
                  </a:cubicBezTo>
                  <a:cubicBezTo>
                    <a:pt x="0" y="382176"/>
                    <a:pt x="26135" y="355051"/>
                    <a:pt x="59737" y="355051"/>
                  </a:cubicBezTo>
                  <a:close/>
                  <a:moveTo>
                    <a:pt x="1320459" y="180640"/>
                  </a:moveTo>
                  <a:lnTo>
                    <a:pt x="2124156" y="180640"/>
                  </a:lnTo>
                  <a:cubicBezTo>
                    <a:pt x="2157748" y="180640"/>
                    <a:pt x="2185118" y="207765"/>
                    <a:pt x="2185118" y="239822"/>
                  </a:cubicBezTo>
                  <a:cubicBezTo>
                    <a:pt x="2185118" y="273111"/>
                    <a:pt x="2157748" y="300236"/>
                    <a:pt x="2124156" y="300236"/>
                  </a:cubicBezTo>
                  <a:lnTo>
                    <a:pt x="1320459" y="300236"/>
                  </a:lnTo>
                  <a:cubicBezTo>
                    <a:pt x="1288112" y="300236"/>
                    <a:pt x="1260741" y="273111"/>
                    <a:pt x="1260741" y="239822"/>
                  </a:cubicBezTo>
                  <a:cubicBezTo>
                    <a:pt x="1260741" y="207765"/>
                    <a:pt x="1288112" y="180640"/>
                    <a:pt x="1320459" y="180640"/>
                  </a:cubicBezTo>
                  <a:close/>
                  <a:moveTo>
                    <a:pt x="59737" y="178148"/>
                  </a:moveTo>
                  <a:lnTo>
                    <a:pt x="1146190" y="178148"/>
                  </a:lnTo>
                  <a:cubicBezTo>
                    <a:pt x="1179792" y="178148"/>
                    <a:pt x="1205926" y="205273"/>
                    <a:pt x="1205926" y="238562"/>
                  </a:cubicBezTo>
                  <a:cubicBezTo>
                    <a:pt x="1205926" y="270619"/>
                    <a:pt x="1179792" y="297744"/>
                    <a:pt x="1146190" y="297744"/>
                  </a:cubicBezTo>
                  <a:lnTo>
                    <a:pt x="59737" y="297744"/>
                  </a:lnTo>
                  <a:cubicBezTo>
                    <a:pt x="26135" y="297744"/>
                    <a:pt x="0" y="270619"/>
                    <a:pt x="0" y="238562"/>
                  </a:cubicBezTo>
                  <a:cubicBezTo>
                    <a:pt x="0" y="205273"/>
                    <a:pt x="26135" y="178148"/>
                    <a:pt x="59737" y="178148"/>
                  </a:cubicBezTo>
                  <a:close/>
                  <a:moveTo>
                    <a:pt x="59764" y="0"/>
                  </a:moveTo>
                  <a:lnTo>
                    <a:pt x="2124110" y="0"/>
                  </a:lnTo>
                  <a:cubicBezTo>
                    <a:pt x="2157727" y="0"/>
                    <a:pt x="2185119" y="27125"/>
                    <a:pt x="2185119" y="60414"/>
                  </a:cubicBezTo>
                  <a:cubicBezTo>
                    <a:pt x="2185119" y="92471"/>
                    <a:pt x="2157727" y="119596"/>
                    <a:pt x="2124110" y="119596"/>
                  </a:cubicBezTo>
                  <a:lnTo>
                    <a:pt x="59764" y="119596"/>
                  </a:lnTo>
                  <a:cubicBezTo>
                    <a:pt x="26147" y="119596"/>
                    <a:pt x="0" y="92471"/>
                    <a:pt x="0" y="60414"/>
                  </a:cubicBezTo>
                  <a:cubicBezTo>
                    <a:pt x="0" y="27125"/>
                    <a:pt x="26147" y="0"/>
                    <a:pt x="59764" y="0"/>
                  </a:cubicBezTo>
                  <a:close/>
                </a:path>
              </a:pathLst>
            </a:custGeom>
            <a:solidFill>
              <a:srgbClr val="757677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72C191-6D82-A7D9-CD86-A0C8B806B764}"/>
                </a:ext>
              </a:extLst>
            </p:cNvPr>
            <p:cNvSpPr/>
            <p:nvPr/>
          </p:nvSpPr>
          <p:spPr>
            <a:xfrm>
              <a:off x="3027275" y="8485004"/>
              <a:ext cx="2981176" cy="193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4" h="1554">
                  <a:moveTo>
                    <a:pt x="2307" y="1554"/>
                  </a:moveTo>
                  <a:lnTo>
                    <a:pt x="88" y="1554"/>
                  </a:lnTo>
                  <a:cubicBezTo>
                    <a:pt x="40" y="1554"/>
                    <a:pt x="0" y="1515"/>
                    <a:pt x="0" y="1467"/>
                  </a:cubicBezTo>
                  <a:lnTo>
                    <a:pt x="0" y="87"/>
                  </a:lnTo>
                  <a:cubicBezTo>
                    <a:pt x="0" y="39"/>
                    <a:pt x="40" y="0"/>
                    <a:pt x="88" y="0"/>
                  </a:cubicBezTo>
                  <a:lnTo>
                    <a:pt x="2307" y="0"/>
                  </a:lnTo>
                  <a:cubicBezTo>
                    <a:pt x="2354" y="0"/>
                    <a:pt x="2394" y="39"/>
                    <a:pt x="2394" y="87"/>
                  </a:cubicBezTo>
                  <a:lnTo>
                    <a:pt x="2394" y="1467"/>
                  </a:lnTo>
                  <a:cubicBezTo>
                    <a:pt x="2394" y="1515"/>
                    <a:pt x="2354" y="1554"/>
                    <a:pt x="2307" y="1554"/>
                  </a:cubicBezTo>
                  <a:close/>
                </a:path>
              </a:pathLst>
            </a:custGeom>
            <a:solidFill>
              <a:srgbClr val="ED90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2C1635-7F56-CEB2-D5C1-1479A7CFD6AB}"/>
                </a:ext>
              </a:extLst>
            </p:cNvPr>
            <p:cNvSpPr/>
            <p:nvPr/>
          </p:nvSpPr>
          <p:spPr>
            <a:xfrm>
              <a:off x="3197952" y="9714597"/>
              <a:ext cx="2642324" cy="323906"/>
            </a:xfrm>
            <a:custGeom>
              <a:avLst/>
              <a:gdLst>
                <a:gd name="connsiteX0" fmla="*/ 1392753 w 2642324"/>
                <a:gd name="connsiteY0" fmla="*/ 239192 h 323906"/>
                <a:gd name="connsiteX1" fmla="*/ 2600008 w 2642324"/>
                <a:gd name="connsiteY1" fmla="*/ 239192 h 323906"/>
                <a:gd name="connsiteX2" fmla="*/ 2642324 w 2642324"/>
                <a:gd name="connsiteY2" fmla="*/ 282163 h 323906"/>
                <a:gd name="connsiteX3" fmla="*/ 2600008 w 2642324"/>
                <a:gd name="connsiteY3" fmla="*/ 323906 h 323906"/>
                <a:gd name="connsiteX4" fmla="*/ 1392753 w 2642324"/>
                <a:gd name="connsiteY4" fmla="*/ 323906 h 323906"/>
                <a:gd name="connsiteX5" fmla="*/ 1349192 w 2642324"/>
                <a:gd name="connsiteY5" fmla="*/ 282163 h 323906"/>
                <a:gd name="connsiteX6" fmla="*/ 1392753 w 2642324"/>
                <a:gd name="connsiteY6" fmla="*/ 239192 h 323906"/>
                <a:gd name="connsiteX7" fmla="*/ 42316 w 2642324"/>
                <a:gd name="connsiteY7" fmla="*/ 236703 h 323906"/>
                <a:gd name="connsiteX8" fmla="*/ 1249570 w 2642324"/>
                <a:gd name="connsiteY8" fmla="*/ 236703 h 323906"/>
                <a:gd name="connsiteX9" fmla="*/ 1291886 w 2642324"/>
                <a:gd name="connsiteY9" fmla="*/ 278446 h 323906"/>
                <a:gd name="connsiteX10" fmla="*/ 1249570 w 2642324"/>
                <a:gd name="connsiteY10" fmla="*/ 321417 h 323906"/>
                <a:gd name="connsiteX11" fmla="*/ 42316 w 2642324"/>
                <a:gd name="connsiteY11" fmla="*/ 321417 h 323906"/>
                <a:gd name="connsiteX12" fmla="*/ 0 w 2642324"/>
                <a:gd name="connsiteY12" fmla="*/ 278446 h 323906"/>
                <a:gd name="connsiteX13" fmla="*/ 42316 w 2642324"/>
                <a:gd name="connsiteY13" fmla="*/ 236703 h 323906"/>
                <a:gd name="connsiteX14" fmla="*/ 2590628 w 2642324"/>
                <a:gd name="connsiteY14" fmla="*/ 20962 h 323906"/>
                <a:gd name="connsiteX15" fmla="*/ 2579551 w 2642324"/>
                <a:gd name="connsiteY15" fmla="*/ 23429 h 323906"/>
                <a:gd name="connsiteX16" fmla="*/ 2570936 w 2642324"/>
                <a:gd name="connsiteY16" fmla="*/ 30827 h 323906"/>
                <a:gd name="connsiteX17" fmla="*/ 2564782 w 2642324"/>
                <a:gd name="connsiteY17" fmla="*/ 44391 h 323906"/>
                <a:gd name="connsiteX18" fmla="*/ 2562320 w 2642324"/>
                <a:gd name="connsiteY18" fmla="*/ 60421 h 323906"/>
                <a:gd name="connsiteX19" fmla="*/ 2564782 w 2642324"/>
                <a:gd name="connsiteY19" fmla="*/ 76451 h 323906"/>
                <a:gd name="connsiteX20" fmla="*/ 2570936 w 2642324"/>
                <a:gd name="connsiteY20" fmla="*/ 88782 h 323906"/>
                <a:gd name="connsiteX21" fmla="*/ 2579551 w 2642324"/>
                <a:gd name="connsiteY21" fmla="*/ 97413 h 323906"/>
                <a:gd name="connsiteX22" fmla="*/ 2590628 w 2642324"/>
                <a:gd name="connsiteY22" fmla="*/ 101113 h 323906"/>
                <a:gd name="connsiteX23" fmla="*/ 2602936 w 2642324"/>
                <a:gd name="connsiteY23" fmla="*/ 97413 h 323906"/>
                <a:gd name="connsiteX24" fmla="*/ 2611552 w 2642324"/>
                <a:gd name="connsiteY24" fmla="*/ 88782 h 323906"/>
                <a:gd name="connsiteX25" fmla="*/ 2617706 w 2642324"/>
                <a:gd name="connsiteY25" fmla="*/ 76451 h 323906"/>
                <a:gd name="connsiteX26" fmla="*/ 2620167 w 2642324"/>
                <a:gd name="connsiteY26" fmla="*/ 60421 h 323906"/>
                <a:gd name="connsiteX27" fmla="*/ 2617706 w 2642324"/>
                <a:gd name="connsiteY27" fmla="*/ 44391 h 323906"/>
                <a:gd name="connsiteX28" fmla="*/ 2611552 w 2642324"/>
                <a:gd name="connsiteY28" fmla="*/ 30827 h 323906"/>
                <a:gd name="connsiteX29" fmla="*/ 2602936 w 2642324"/>
                <a:gd name="connsiteY29" fmla="*/ 23429 h 323906"/>
                <a:gd name="connsiteX30" fmla="*/ 2590628 w 2642324"/>
                <a:gd name="connsiteY30" fmla="*/ 20962 h 323906"/>
                <a:gd name="connsiteX31" fmla="*/ 2453579 w 2642324"/>
                <a:gd name="connsiteY31" fmla="*/ 20962 h 323906"/>
                <a:gd name="connsiteX32" fmla="*/ 2441271 w 2642324"/>
                <a:gd name="connsiteY32" fmla="*/ 23429 h 323906"/>
                <a:gd name="connsiteX33" fmla="*/ 2432656 w 2642324"/>
                <a:gd name="connsiteY33" fmla="*/ 30827 h 323906"/>
                <a:gd name="connsiteX34" fmla="*/ 2426502 w 2642324"/>
                <a:gd name="connsiteY34" fmla="*/ 44391 h 323906"/>
                <a:gd name="connsiteX35" fmla="*/ 2424040 w 2642324"/>
                <a:gd name="connsiteY35" fmla="*/ 60421 h 323906"/>
                <a:gd name="connsiteX36" fmla="*/ 2426502 w 2642324"/>
                <a:gd name="connsiteY36" fmla="*/ 76451 h 323906"/>
                <a:gd name="connsiteX37" fmla="*/ 2432656 w 2642324"/>
                <a:gd name="connsiteY37" fmla="*/ 88782 h 323906"/>
                <a:gd name="connsiteX38" fmla="*/ 2441271 w 2642324"/>
                <a:gd name="connsiteY38" fmla="*/ 97413 h 323906"/>
                <a:gd name="connsiteX39" fmla="*/ 2453579 w 2642324"/>
                <a:gd name="connsiteY39" fmla="*/ 101113 h 323906"/>
                <a:gd name="connsiteX40" fmla="*/ 2464656 w 2642324"/>
                <a:gd name="connsiteY40" fmla="*/ 97413 h 323906"/>
                <a:gd name="connsiteX41" fmla="*/ 2473272 w 2642324"/>
                <a:gd name="connsiteY41" fmla="*/ 88782 h 323906"/>
                <a:gd name="connsiteX42" fmla="*/ 2479426 w 2642324"/>
                <a:gd name="connsiteY42" fmla="*/ 76451 h 323906"/>
                <a:gd name="connsiteX43" fmla="*/ 2481887 w 2642324"/>
                <a:gd name="connsiteY43" fmla="*/ 60421 h 323906"/>
                <a:gd name="connsiteX44" fmla="*/ 2479426 w 2642324"/>
                <a:gd name="connsiteY44" fmla="*/ 44391 h 323906"/>
                <a:gd name="connsiteX45" fmla="*/ 2473272 w 2642324"/>
                <a:gd name="connsiteY45" fmla="*/ 30827 h 323906"/>
                <a:gd name="connsiteX46" fmla="*/ 2464656 w 2642324"/>
                <a:gd name="connsiteY46" fmla="*/ 23429 h 323906"/>
                <a:gd name="connsiteX47" fmla="*/ 2453579 w 2642324"/>
                <a:gd name="connsiteY47" fmla="*/ 20962 h 323906"/>
                <a:gd name="connsiteX48" fmla="*/ 2314059 w 2642324"/>
                <a:gd name="connsiteY48" fmla="*/ 20962 h 323906"/>
                <a:gd name="connsiteX49" fmla="*/ 2302983 w 2642324"/>
                <a:gd name="connsiteY49" fmla="*/ 23429 h 323906"/>
                <a:gd name="connsiteX50" fmla="*/ 2293139 w 2642324"/>
                <a:gd name="connsiteY50" fmla="*/ 30827 h 323906"/>
                <a:gd name="connsiteX51" fmla="*/ 2286986 w 2642324"/>
                <a:gd name="connsiteY51" fmla="*/ 44391 h 323906"/>
                <a:gd name="connsiteX52" fmla="*/ 2284524 w 2642324"/>
                <a:gd name="connsiteY52" fmla="*/ 60421 h 323906"/>
                <a:gd name="connsiteX53" fmla="*/ 2286986 w 2642324"/>
                <a:gd name="connsiteY53" fmla="*/ 76451 h 323906"/>
                <a:gd name="connsiteX54" fmla="*/ 2293139 w 2642324"/>
                <a:gd name="connsiteY54" fmla="*/ 88782 h 323906"/>
                <a:gd name="connsiteX55" fmla="*/ 2302983 w 2642324"/>
                <a:gd name="connsiteY55" fmla="*/ 97413 h 323906"/>
                <a:gd name="connsiteX56" fmla="*/ 2314059 w 2642324"/>
                <a:gd name="connsiteY56" fmla="*/ 101113 h 323906"/>
                <a:gd name="connsiteX57" fmla="*/ 2326365 w 2642324"/>
                <a:gd name="connsiteY57" fmla="*/ 97413 h 323906"/>
                <a:gd name="connsiteX58" fmla="*/ 2334979 w 2642324"/>
                <a:gd name="connsiteY58" fmla="*/ 88782 h 323906"/>
                <a:gd name="connsiteX59" fmla="*/ 2341132 w 2642324"/>
                <a:gd name="connsiteY59" fmla="*/ 76451 h 323906"/>
                <a:gd name="connsiteX60" fmla="*/ 2342362 w 2642324"/>
                <a:gd name="connsiteY60" fmla="*/ 60421 h 323906"/>
                <a:gd name="connsiteX61" fmla="*/ 2341132 w 2642324"/>
                <a:gd name="connsiteY61" fmla="*/ 44391 h 323906"/>
                <a:gd name="connsiteX62" fmla="*/ 2334979 w 2642324"/>
                <a:gd name="connsiteY62" fmla="*/ 30827 h 323906"/>
                <a:gd name="connsiteX63" fmla="*/ 2326365 w 2642324"/>
                <a:gd name="connsiteY63" fmla="*/ 23429 h 323906"/>
                <a:gd name="connsiteX64" fmla="*/ 2314059 w 2642324"/>
                <a:gd name="connsiteY64" fmla="*/ 20962 h 323906"/>
                <a:gd name="connsiteX65" fmla="*/ 2175776 w 2642324"/>
                <a:gd name="connsiteY65" fmla="*/ 20962 h 323906"/>
                <a:gd name="connsiteX66" fmla="*/ 2163470 w 2642324"/>
                <a:gd name="connsiteY66" fmla="*/ 23429 h 323906"/>
                <a:gd name="connsiteX67" fmla="*/ 2154856 w 2642324"/>
                <a:gd name="connsiteY67" fmla="*/ 30827 h 323906"/>
                <a:gd name="connsiteX68" fmla="*/ 2148703 w 2642324"/>
                <a:gd name="connsiteY68" fmla="*/ 44391 h 323906"/>
                <a:gd name="connsiteX69" fmla="*/ 2146241 w 2642324"/>
                <a:gd name="connsiteY69" fmla="*/ 60421 h 323906"/>
                <a:gd name="connsiteX70" fmla="*/ 2148703 w 2642324"/>
                <a:gd name="connsiteY70" fmla="*/ 76451 h 323906"/>
                <a:gd name="connsiteX71" fmla="*/ 2154856 w 2642324"/>
                <a:gd name="connsiteY71" fmla="*/ 88782 h 323906"/>
                <a:gd name="connsiteX72" fmla="*/ 2163470 w 2642324"/>
                <a:gd name="connsiteY72" fmla="*/ 97413 h 323906"/>
                <a:gd name="connsiteX73" fmla="*/ 2175776 w 2642324"/>
                <a:gd name="connsiteY73" fmla="*/ 101113 h 323906"/>
                <a:gd name="connsiteX74" fmla="*/ 2186851 w 2642324"/>
                <a:gd name="connsiteY74" fmla="*/ 97413 h 323906"/>
                <a:gd name="connsiteX75" fmla="*/ 2196696 w 2642324"/>
                <a:gd name="connsiteY75" fmla="*/ 88782 h 323906"/>
                <a:gd name="connsiteX76" fmla="*/ 2202849 w 2642324"/>
                <a:gd name="connsiteY76" fmla="*/ 76451 h 323906"/>
                <a:gd name="connsiteX77" fmla="*/ 2204079 w 2642324"/>
                <a:gd name="connsiteY77" fmla="*/ 60421 h 323906"/>
                <a:gd name="connsiteX78" fmla="*/ 2202849 w 2642324"/>
                <a:gd name="connsiteY78" fmla="*/ 44391 h 323906"/>
                <a:gd name="connsiteX79" fmla="*/ 2196696 w 2642324"/>
                <a:gd name="connsiteY79" fmla="*/ 30827 h 323906"/>
                <a:gd name="connsiteX80" fmla="*/ 2186851 w 2642324"/>
                <a:gd name="connsiteY80" fmla="*/ 23429 h 323906"/>
                <a:gd name="connsiteX81" fmla="*/ 2175776 w 2642324"/>
                <a:gd name="connsiteY81" fmla="*/ 20962 h 323906"/>
                <a:gd name="connsiteX82" fmla="*/ 1904185 w 2642324"/>
                <a:gd name="connsiteY82" fmla="*/ 20962 h 323906"/>
                <a:gd name="connsiteX83" fmla="*/ 1891877 w 2642324"/>
                <a:gd name="connsiteY83" fmla="*/ 23429 h 323906"/>
                <a:gd name="connsiteX84" fmla="*/ 1883262 w 2642324"/>
                <a:gd name="connsiteY84" fmla="*/ 30827 h 323906"/>
                <a:gd name="connsiteX85" fmla="*/ 1877108 w 2642324"/>
                <a:gd name="connsiteY85" fmla="*/ 44391 h 323906"/>
                <a:gd name="connsiteX86" fmla="*/ 1874646 w 2642324"/>
                <a:gd name="connsiteY86" fmla="*/ 60421 h 323906"/>
                <a:gd name="connsiteX87" fmla="*/ 1877108 w 2642324"/>
                <a:gd name="connsiteY87" fmla="*/ 76451 h 323906"/>
                <a:gd name="connsiteX88" fmla="*/ 1883262 w 2642324"/>
                <a:gd name="connsiteY88" fmla="*/ 88782 h 323906"/>
                <a:gd name="connsiteX89" fmla="*/ 1891877 w 2642324"/>
                <a:gd name="connsiteY89" fmla="*/ 97413 h 323906"/>
                <a:gd name="connsiteX90" fmla="*/ 1904185 w 2642324"/>
                <a:gd name="connsiteY90" fmla="*/ 101113 h 323906"/>
                <a:gd name="connsiteX91" fmla="*/ 1915262 w 2642324"/>
                <a:gd name="connsiteY91" fmla="*/ 97413 h 323906"/>
                <a:gd name="connsiteX92" fmla="*/ 1923878 w 2642324"/>
                <a:gd name="connsiteY92" fmla="*/ 88782 h 323906"/>
                <a:gd name="connsiteX93" fmla="*/ 1930032 w 2642324"/>
                <a:gd name="connsiteY93" fmla="*/ 76451 h 323906"/>
                <a:gd name="connsiteX94" fmla="*/ 1932493 w 2642324"/>
                <a:gd name="connsiteY94" fmla="*/ 60421 h 323906"/>
                <a:gd name="connsiteX95" fmla="*/ 1930032 w 2642324"/>
                <a:gd name="connsiteY95" fmla="*/ 44391 h 323906"/>
                <a:gd name="connsiteX96" fmla="*/ 1923878 w 2642324"/>
                <a:gd name="connsiteY96" fmla="*/ 30827 h 323906"/>
                <a:gd name="connsiteX97" fmla="*/ 1915262 w 2642324"/>
                <a:gd name="connsiteY97" fmla="*/ 23429 h 323906"/>
                <a:gd name="connsiteX98" fmla="*/ 1904185 w 2642324"/>
                <a:gd name="connsiteY98" fmla="*/ 20962 h 323906"/>
                <a:gd name="connsiteX99" fmla="*/ 1764664 w 2642324"/>
                <a:gd name="connsiteY99" fmla="*/ 20962 h 323906"/>
                <a:gd name="connsiteX100" fmla="*/ 1753588 w 2642324"/>
                <a:gd name="connsiteY100" fmla="*/ 23429 h 323906"/>
                <a:gd name="connsiteX101" fmla="*/ 1743744 w 2642324"/>
                <a:gd name="connsiteY101" fmla="*/ 30827 h 323906"/>
                <a:gd name="connsiteX102" fmla="*/ 1737591 w 2642324"/>
                <a:gd name="connsiteY102" fmla="*/ 44391 h 323906"/>
                <a:gd name="connsiteX103" fmla="*/ 1735129 w 2642324"/>
                <a:gd name="connsiteY103" fmla="*/ 60421 h 323906"/>
                <a:gd name="connsiteX104" fmla="*/ 1737591 w 2642324"/>
                <a:gd name="connsiteY104" fmla="*/ 76451 h 323906"/>
                <a:gd name="connsiteX105" fmla="*/ 1743744 w 2642324"/>
                <a:gd name="connsiteY105" fmla="*/ 88782 h 323906"/>
                <a:gd name="connsiteX106" fmla="*/ 1753588 w 2642324"/>
                <a:gd name="connsiteY106" fmla="*/ 97413 h 323906"/>
                <a:gd name="connsiteX107" fmla="*/ 1764664 w 2642324"/>
                <a:gd name="connsiteY107" fmla="*/ 101113 h 323906"/>
                <a:gd name="connsiteX108" fmla="*/ 1775739 w 2642324"/>
                <a:gd name="connsiteY108" fmla="*/ 97413 h 323906"/>
                <a:gd name="connsiteX109" fmla="*/ 1785584 w 2642324"/>
                <a:gd name="connsiteY109" fmla="*/ 88782 h 323906"/>
                <a:gd name="connsiteX110" fmla="*/ 1791737 w 2642324"/>
                <a:gd name="connsiteY110" fmla="*/ 76451 h 323906"/>
                <a:gd name="connsiteX111" fmla="*/ 1794198 w 2642324"/>
                <a:gd name="connsiteY111" fmla="*/ 60421 h 323906"/>
                <a:gd name="connsiteX112" fmla="*/ 1791737 w 2642324"/>
                <a:gd name="connsiteY112" fmla="*/ 44391 h 323906"/>
                <a:gd name="connsiteX113" fmla="*/ 1785584 w 2642324"/>
                <a:gd name="connsiteY113" fmla="*/ 30827 h 323906"/>
                <a:gd name="connsiteX114" fmla="*/ 1775739 w 2642324"/>
                <a:gd name="connsiteY114" fmla="*/ 23429 h 323906"/>
                <a:gd name="connsiteX115" fmla="*/ 1764664 w 2642324"/>
                <a:gd name="connsiteY115" fmla="*/ 20962 h 323906"/>
                <a:gd name="connsiteX116" fmla="*/ 1626382 w 2642324"/>
                <a:gd name="connsiteY116" fmla="*/ 20962 h 323906"/>
                <a:gd name="connsiteX117" fmla="*/ 1614076 w 2642324"/>
                <a:gd name="connsiteY117" fmla="*/ 23429 h 323906"/>
                <a:gd name="connsiteX118" fmla="*/ 1605462 w 2642324"/>
                <a:gd name="connsiteY118" fmla="*/ 30827 h 323906"/>
                <a:gd name="connsiteX119" fmla="*/ 1599309 w 2642324"/>
                <a:gd name="connsiteY119" fmla="*/ 44391 h 323906"/>
                <a:gd name="connsiteX120" fmla="*/ 1596847 w 2642324"/>
                <a:gd name="connsiteY120" fmla="*/ 60421 h 323906"/>
                <a:gd name="connsiteX121" fmla="*/ 1599309 w 2642324"/>
                <a:gd name="connsiteY121" fmla="*/ 76451 h 323906"/>
                <a:gd name="connsiteX122" fmla="*/ 1605462 w 2642324"/>
                <a:gd name="connsiteY122" fmla="*/ 88782 h 323906"/>
                <a:gd name="connsiteX123" fmla="*/ 1614076 w 2642324"/>
                <a:gd name="connsiteY123" fmla="*/ 97413 h 323906"/>
                <a:gd name="connsiteX124" fmla="*/ 1626382 w 2642324"/>
                <a:gd name="connsiteY124" fmla="*/ 101113 h 323906"/>
                <a:gd name="connsiteX125" fmla="*/ 1637457 w 2642324"/>
                <a:gd name="connsiteY125" fmla="*/ 97413 h 323906"/>
                <a:gd name="connsiteX126" fmla="*/ 1647302 w 2642324"/>
                <a:gd name="connsiteY126" fmla="*/ 88782 h 323906"/>
                <a:gd name="connsiteX127" fmla="*/ 1653455 w 2642324"/>
                <a:gd name="connsiteY127" fmla="*/ 76451 h 323906"/>
                <a:gd name="connsiteX128" fmla="*/ 1654685 w 2642324"/>
                <a:gd name="connsiteY128" fmla="*/ 60421 h 323906"/>
                <a:gd name="connsiteX129" fmla="*/ 1653455 w 2642324"/>
                <a:gd name="connsiteY129" fmla="*/ 44391 h 323906"/>
                <a:gd name="connsiteX130" fmla="*/ 1647302 w 2642324"/>
                <a:gd name="connsiteY130" fmla="*/ 30827 h 323906"/>
                <a:gd name="connsiteX131" fmla="*/ 1637457 w 2642324"/>
                <a:gd name="connsiteY131" fmla="*/ 23429 h 323906"/>
                <a:gd name="connsiteX132" fmla="*/ 1626382 w 2642324"/>
                <a:gd name="connsiteY132" fmla="*/ 20962 h 323906"/>
                <a:gd name="connsiteX133" fmla="*/ 1488095 w 2642324"/>
                <a:gd name="connsiteY133" fmla="*/ 20962 h 323906"/>
                <a:gd name="connsiteX134" fmla="*/ 1475789 w 2642324"/>
                <a:gd name="connsiteY134" fmla="*/ 23429 h 323906"/>
                <a:gd name="connsiteX135" fmla="*/ 1467175 w 2642324"/>
                <a:gd name="connsiteY135" fmla="*/ 30827 h 323906"/>
                <a:gd name="connsiteX136" fmla="*/ 1461022 w 2642324"/>
                <a:gd name="connsiteY136" fmla="*/ 44391 h 323906"/>
                <a:gd name="connsiteX137" fmla="*/ 1459791 w 2642324"/>
                <a:gd name="connsiteY137" fmla="*/ 60421 h 323906"/>
                <a:gd name="connsiteX138" fmla="*/ 1461022 w 2642324"/>
                <a:gd name="connsiteY138" fmla="*/ 76451 h 323906"/>
                <a:gd name="connsiteX139" fmla="*/ 1467175 w 2642324"/>
                <a:gd name="connsiteY139" fmla="*/ 88782 h 323906"/>
                <a:gd name="connsiteX140" fmla="*/ 1475789 w 2642324"/>
                <a:gd name="connsiteY140" fmla="*/ 97413 h 323906"/>
                <a:gd name="connsiteX141" fmla="*/ 1488095 w 2642324"/>
                <a:gd name="connsiteY141" fmla="*/ 101113 h 323906"/>
                <a:gd name="connsiteX142" fmla="*/ 1499170 w 2642324"/>
                <a:gd name="connsiteY142" fmla="*/ 97413 h 323906"/>
                <a:gd name="connsiteX143" fmla="*/ 1507784 w 2642324"/>
                <a:gd name="connsiteY143" fmla="*/ 88782 h 323906"/>
                <a:gd name="connsiteX144" fmla="*/ 1513937 w 2642324"/>
                <a:gd name="connsiteY144" fmla="*/ 76451 h 323906"/>
                <a:gd name="connsiteX145" fmla="*/ 1516398 w 2642324"/>
                <a:gd name="connsiteY145" fmla="*/ 60421 h 323906"/>
                <a:gd name="connsiteX146" fmla="*/ 1513937 w 2642324"/>
                <a:gd name="connsiteY146" fmla="*/ 44391 h 323906"/>
                <a:gd name="connsiteX147" fmla="*/ 1507784 w 2642324"/>
                <a:gd name="connsiteY147" fmla="*/ 30827 h 323906"/>
                <a:gd name="connsiteX148" fmla="*/ 1499170 w 2642324"/>
                <a:gd name="connsiteY148" fmla="*/ 23429 h 323906"/>
                <a:gd name="connsiteX149" fmla="*/ 1488095 w 2642324"/>
                <a:gd name="connsiteY149" fmla="*/ 20962 h 323906"/>
                <a:gd name="connsiteX150" fmla="*/ 1197836 w 2642324"/>
                <a:gd name="connsiteY150" fmla="*/ 20962 h 323906"/>
                <a:gd name="connsiteX151" fmla="*/ 1186759 w 2642324"/>
                <a:gd name="connsiteY151" fmla="*/ 23429 h 323906"/>
                <a:gd name="connsiteX152" fmla="*/ 1176913 w 2642324"/>
                <a:gd name="connsiteY152" fmla="*/ 30827 h 323906"/>
                <a:gd name="connsiteX153" fmla="*/ 1170759 w 2642324"/>
                <a:gd name="connsiteY153" fmla="*/ 44391 h 323906"/>
                <a:gd name="connsiteX154" fmla="*/ 1169528 w 2642324"/>
                <a:gd name="connsiteY154" fmla="*/ 60421 h 323906"/>
                <a:gd name="connsiteX155" fmla="*/ 1170759 w 2642324"/>
                <a:gd name="connsiteY155" fmla="*/ 76451 h 323906"/>
                <a:gd name="connsiteX156" fmla="*/ 1176913 w 2642324"/>
                <a:gd name="connsiteY156" fmla="*/ 88782 h 323906"/>
                <a:gd name="connsiteX157" fmla="*/ 1186759 w 2642324"/>
                <a:gd name="connsiteY157" fmla="*/ 97413 h 323906"/>
                <a:gd name="connsiteX158" fmla="*/ 1197836 w 2642324"/>
                <a:gd name="connsiteY158" fmla="*/ 101113 h 323906"/>
                <a:gd name="connsiteX159" fmla="*/ 1210144 w 2642324"/>
                <a:gd name="connsiteY159" fmla="*/ 97413 h 323906"/>
                <a:gd name="connsiteX160" fmla="*/ 1218759 w 2642324"/>
                <a:gd name="connsiteY160" fmla="*/ 88782 h 323906"/>
                <a:gd name="connsiteX161" fmla="*/ 1224913 w 2642324"/>
                <a:gd name="connsiteY161" fmla="*/ 76451 h 323906"/>
                <a:gd name="connsiteX162" fmla="*/ 1226144 w 2642324"/>
                <a:gd name="connsiteY162" fmla="*/ 60421 h 323906"/>
                <a:gd name="connsiteX163" fmla="*/ 1224913 w 2642324"/>
                <a:gd name="connsiteY163" fmla="*/ 44391 h 323906"/>
                <a:gd name="connsiteX164" fmla="*/ 1218759 w 2642324"/>
                <a:gd name="connsiteY164" fmla="*/ 30827 h 323906"/>
                <a:gd name="connsiteX165" fmla="*/ 1210144 w 2642324"/>
                <a:gd name="connsiteY165" fmla="*/ 23429 h 323906"/>
                <a:gd name="connsiteX166" fmla="*/ 1197836 w 2642324"/>
                <a:gd name="connsiteY166" fmla="*/ 20962 h 323906"/>
                <a:gd name="connsiteX167" fmla="*/ 1059553 w 2642324"/>
                <a:gd name="connsiteY167" fmla="*/ 20962 h 323906"/>
                <a:gd name="connsiteX168" fmla="*/ 1048476 w 2642324"/>
                <a:gd name="connsiteY168" fmla="*/ 23429 h 323906"/>
                <a:gd name="connsiteX169" fmla="*/ 1038630 w 2642324"/>
                <a:gd name="connsiteY169" fmla="*/ 30827 h 323906"/>
                <a:gd name="connsiteX170" fmla="*/ 1033706 w 2642324"/>
                <a:gd name="connsiteY170" fmla="*/ 44391 h 323906"/>
                <a:gd name="connsiteX171" fmla="*/ 1031245 w 2642324"/>
                <a:gd name="connsiteY171" fmla="*/ 60421 h 323906"/>
                <a:gd name="connsiteX172" fmla="*/ 1033706 w 2642324"/>
                <a:gd name="connsiteY172" fmla="*/ 76451 h 323906"/>
                <a:gd name="connsiteX173" fmla="*/ 1038630 w 2642324"/>
                <a:gd name="connsiteY173" fmla="*/ 88782 h 323906"/>
                <a:gd name="connsiteX174" fmla="*/ 1048476 w 2642324"/>
                <a:gd name="connsiteY174" fmla="*/ 97413 h 323906"/>
                <a:gd name="connsiteX175" fmla="*/ 1059553 w 2642324"/>
                <a:gd name="connsiteY175" fmla="*/ 101113 h 323906"/>
                <a:gd name="connsiteX176" fmla="*/ 1070630 w 2642324"/>
                <a:gd name="connsiteY176" fmla="*/ 97413 h 323906"/>
                <a:gd name="connsiteX177" fmla="*/ 1080476 w 2642324"/>
                <a:gd name="connsiteY177" fmla="*/ 88782 h 323906"/>
                <a:gd name="connsiteX178" fmla="*/ 1086630 w 2642324"/>
                <a:gd name="connsiteY178" fmla="*/ 76451 h 323906"/>
                <a:gd name="connsiteX179" fmla="*/ 1087861 w 2642324"/>
                <a:gd name="connsiteY179" fmla="*/ 60421 h 323906"/>
                <a:gd name="connsiteX180" fmla="*/ 1086630 w 2642324"/>
                <a:gd name="connsiteY180" fmla="*/ 44391 h 323906"/>
                <a:gd name="connsiteX181" fmla="*/ 1080476 w 2642324"/>
                <a:gd name="connsiteY181" fmla="*/ 30827 h 323906"/>
                <a:gd name="connsiteX182" fmla="*/ 1070630 w 2642324"/>
                <a:gd name="connsiteY182" fmla="*/ 23429 h 323906"/>
                <a:gd name="connsiteX183" fmla="*/ 1059553 w 2642324"/>
                <a:gd name="connsiteY183" fmla="*/ 20962 h 323906"/>
                <a:gd name="connsiteX184" fmla="*/ 921259 w 2642324"/>
                <a:gd name="connsiteY184" fmla="*/ 20962 h 323906"/>
                <a:gd name="connsiteX185" fmla="*/ 910184 w 2642324"/>
                <a:gd name="connsiteY185" fmla="*/ 23429 h 323906"/>
                <a:gd name="connsiteX186" fmla="*/ 900339 w 2642324"/>
                <a:gd name="connsiteY186" fmla="*/ 30827 h 323906"/>
                <a:gd name="connsiteX187" fmla="*/ 894186 w 2642324"/>
                <a:gd name="connsiteY187" fmla="*/ 44391 h 323906"/>
                <a:gd name="connsiteX188" fmla="*/ 891725 w 2642324"/>
                <a:gd name="connsiteY188" fmla="*/ 60421 h 323906"/>
                <a:gd name="connsiteX189" fmla="*/ 894186 w 2642324"/>
                <a:gd name="connsiteY189" fmla="*/ 76451 h 323906"/>
                <a:gd name="connsiteX190" fmla="*/ 900339 w 2642324"/>
                <a:gd name="connsiteY190" fmla="*/ 88782 h 323906"/>
                <a:gd name="connsiteX191" fmla="*/ 910184 w 2642324"/>
                <a:gd name="connsiteY191" fmla="*/ 97413 h 323906"/>
                <a:gd name="connsiteX192" fmla="*/ 921259 w 2642324"/>
                <a:gd name="connsiteY192" fmla="*/ 101113 h 323906"/>
                <a:gd name="connsiteX193" fmla="*/ 932335 w 2642324"/>
                <a:gd name="connsiteY193" fmla="*/ 97413 h 323906"/>
                <a:gd name="connsiteX194" fmla="*/ 942180 w 2642324"/>
                <a:gd name="connsiteY194" fmla="*/ 88782 h 323906"/>
                <a:gd name="connsiteX195" fmla="*/ 948333 w 2642324"/>
                <a:gd name="connsiteY195" fmla="*/ 76451 h 323906"/>
                <a:gd name="connsiteX196" fmla="*/ 949563 w 2642324"/>
                <a:gd name="connsiteY196" fmla="*/ 60421 h 323906"/>
                <a:gd name="connsiteX197" fmla="*/ 948333 w 2642324"/>
                <a:gd name="connsiteY197" fmla="*/ 44391 h 323906"/>
                <a:gd name="connsiteX198" fmla="*/ 942180 w 2642324"/>
                <a:gd name="connsiteY198" fmla="*/ 30827 h 323906"/>
                <a:gd name="connsiteX199" fmla="*/ 932335 w 2642324"/>
                <a:gd name="connsiteY199" fmla="*/ 23429 h 323906"/>
                <a:gd name="connsiteX200" fmla="*/ 921259 w 2642324"/>
                <a:gd name="connsiteY200" fmla="*/ 20962 h 323906"/>
                <a:gd name="connsiteX201" fmla="*/ 782969 w 2642324"/>
                <a:gd name="connsiteY201" fmla="*/ 20962 h 323906"/>
                <a:gd name="connsiteX202" fmla="*/ 770661 w 2642324"/>
                <a:gd name="connsiteY202" fmla="*/ 23429 h 323906"/>
                <a:gd name="connsiteX203" fmla="*/ 762045 w 2642324"/>
                <a:gd name="connsiteY203" fmla="*/ 30827 h 323906"/>
                <a:gd name="connsiteX204" fmla="*/ 755892 w 2642324"/>
                <a:gd name="connsiteY204" fmla="*/ 44391 h 323906"/>
                <a:gd name="connsiteX205" fmla="*/ 753430 w 2642324"/>
                <a:gd name="connsiteY205" fmla="*/ 60421 h 323906"/>
                <a:gd name="connsiteX206" fmla="*/ 755892 w 2642324"/>
                <a:gd name="connsiteY206" fmla="*/ 76451 h 323906"/>
                <a:gd name="connsiteX207" fmla="*/ 762045 w 2642324"/>
                <a:gd name="connsiteY207" fmla="*/ 88782 h 323906"/>
                <a:gd name="connsiteX208" fmla="*/ 770661 w 2642324"/>
                <a:gd name="connsiteY208" fmla="*/ 97413 h 323906"/>
                <a:gd name="connsiteX209" fmla="*/ 782969 w 2642324"/>
                <a:gd name="connsiteY209" fmla="*/ 101113 h 323906"/>
                <a:gd name="connsiteX210" fmla="*/ 794046 w 2642324"/>
                <a:gd name="connsiteY210" fmla="*/ 97413 h 323906"/>
                <a:gd name="connsiteX211" fmla="*/ 803892 w 2642324"/>
                <a:gd name="connsiteY211" fmla="*/ 88782 h 323906"/>
                <a:gd name="connsiteX212" fmla="*/ 808815 w 2642324"/>
                <a:gd name="connsiteY212" fmla="*/ 76451 h 323906"/>
                <a:gd name="connsiteX213" fmla="*/ 811277 w 2642324"/>
                <a:gd name="connsiteY213" fmla="*/ 60421 h 323906"/>
                <a:gd name="connsiteX214" fmla="*/ 808815 w 2642324"/>
                <a:gd name="connsiteY214" fmla="*/ 44391 h 323906"/>
                <a:gd name="connsiteX215" fmla="*/ 803892 w 2642324"/>
                <a:gd name="connsiteY215" fmla="*/ 30827 h 323906"/>
                <a:gd name="connsiteX216" fmla="*/ 794046 w 2642324"/>
                <a:gd name="connsiteY216" fmla="*/ 23429 h 323906"/>
                <a:gd name="connsiteX217" fmla="*/ 782969 w 2642324"/>
                <a:gd name="connsiteY217" fmla="*/ 20962 h 323906"/>
                <a:gd name="connsiteX218" fmla="*/ 493949 w 2642324"/>
                <a:gd name="connsiteY218" fmla="*/ 20962 h 323906"/>
                <a:gd name="connsiteX219" fmla="*/ 481641 w 2642324"/>
                <a:gd name="connsiteY219" fmla="*/ 23429 h 323906"/>
                <a:gd name="connsiteX220" fmla="*/ 473025 w 2642324"/>
                <a:gd name="connsiteY220" fmla="*/ 30827 h 323906"/>
                <a:gd name="connsiteX221" fmla="*/ 466872 w 2642324"/>
                <a:gd name="connsiteY221" fmla="*/ 44391 h 323906"/>
                <a:gd name="connsiteX222" fmla="*/ 464410 w 2642324"/>
                <a:gd name="connsiteY222" fmla="*/ 60421 h 323906"/>
                <a:gd name="connsiteX223" fmla="*/ 466872 w 2642324"/>
                <a:gd name="connsiteY223" fmla="*/ 76451 h 323906"/>
                <a:gd name="connsiteX224" fmla="*/ 473025 w 2642324"/>
                <a:gd name="connsiteY224" fmla="*/ 88782 h 323906"/>
                <a:gd name="connsiteX225" fmla="*/ 481641 w 2642324"/>
                <a:gd name="connsiteY225" fmla="*/ 97413 h 323906"/>
                <a:gd name="connsiteX226" fmla="*/ 493949 w 2642324"/>
                <a:gd name="connsiteY226" fmla="*/ 101113 h 323906"/>
                <a:gd name="connsiteX227" fmla="*/ 505026 w 2642324"/>
                <a:gd name="connsiteY227" fmla="*/ 97413 h 323906"/>
                <a:gd name="connsiteX228" fmla="*/ 513641 w 2642324"/>
                <a:gd name="connsiteY228" fmla="*/ 88782 h 323906"/>
                <a:gd name="connsiteX229" fmla="*/ 519795 w 2642324"/>
                <a:gd name="connsiteY229" fmla="*/ 76451 h 323906"/>
                <a:gd name="connsiteX230" fmla="*/ 522257 w 2642324"/>
                <a:gd name="connsiteY230" fmla="*/ 60421 h 323906"/>
                <a:gd name="connsiteX231" fmla="*/ 519795 w 2642324"/>
                <a:gd name="connsiteY231" fmla="*/ 44391 h 323906"/>
                <a:gd name="connsiteX232" fmla="*/ 513641 w 2642324"/>
                <a:gd name="connsiteY232" fmla="*/ 30827 h 323906"/>
                <a:gd name="connsiteX233" fmla="*/ 505026 w 2642324"/>
                <a:gd name="connsiteY233" fmla="*/ 23429 h 323906"/>
                <a:gd name="connsiteX234" fmla="*/ 493949 w 2642324"/>
                <a:gd name="connsiteY234" fmla="*/ 20962 h 323906"/>
                <a:gd name="connsiteX235" fmla="*/ 354424 w 2642324"/>
                <a:gd name="connsiteY235" fmla="*/ 20962 h 323906"/>
                <a:gd name="connsiteX236" fmla="*/ 343349 w 2642324"/>
                <a:gd name="connsiteY236" fmla="*/ 23429 h 323906"/>
                <a:gd name="connsiteX237" fmla="*/ 333504 w 2642324"/>
                <a:gd name="connsiteY237" fmla="*/ 30827 h 323906"/>
                <a:gd name="connsiteX238" fmla="*/ 327351 w 2642324"/>
                <a:gd name="connsiteY238" fmla="*/ 44391 h 323906"/>
                <a:gd name="connsiteX239" fmla="*/ 324890 w 2642324"/>
                <a:gd name="connsiteY239" fmla="*/ 60421 h 323906"/>
                <a:gd name="connsiteX240" fmla="*/ 327351 w 2642324"/>
                <a:gd name="connsiteY240" fmla="*/ 76451 h 323906"/>
                <a:gd name="connsiteX241" fmla="*/ 333504 w 2642324"/>
                <a:gd name="connsiteY241" fmla="*/ 88782 h 323906"/>
                <a:gd name="connsiteX242" fmla="*/ 343349 w 2642324"/>
                <a:gd name="connsiteY242" fmla="*/ 97413 h 323906"/>
                <a:gd name="connsiteX243" fmla="*/ 354424 w 2642324"/>
                <a:gd name="connsiteY243" fmla="*/ 101113 h 323906"/>
                <a:gd name="connsiteX244" fmla="*/ 366730 w 2642324"/>
                <a:gd name="connsiteY244" fmla="*/ 97413 h 323906"/>
                <a:gd name="connsiteX245" fmla="*/ 375345 w 2642324"/>
                <a:gd name="connsiteY245" fmla="*/ 88782 h 323906"/>
                <a:gd name="connsiteX246" fmla="*/ 381498 w 2642324"/>
                <a:gd name="connsiteY246" fmla="*/ 76451 h 323906"/>
                <a:gd name="connsiteX247" fmla="*/ 383959 w 2642324"/>
                <a:gd name="connsiteY247" fmla="*/ 60421 h 323906"/>
                <a:gd name="connsiteX248" fmla="*/ 381498 w 2642324"/>
                <a:gd name="connsiteY248" fmla="*/ 44391 h 323906"/>
                <a:gd name="connsiteX249" fmla="*/ 375345 w 2642324"/>
                <a:gd name="connsiteY249" fmla="*/ 30827 h 323906"/>
                <a:gd name="connsiteX250" fmla="*/ 366730 w 2642324"/>
                <a:gd name="connsiteY250" fmla="*/ 23429 h 323906"/>
                <a:gd name="connsiteX251" fmla="*/ 354424 w 2642324"/>
                <a:gd name="connsiteY251" fmla="*/ 20962 h 323906"/>
                <a:gd name="connsiteX252" fmla="*/ 216144 w 2642324"/>
                <a:gd name="connsiteY252" fmla="*/ 20962 h 323906"/>
                <a:gd name="connsiteX253" fmla="*/ 203838 w 2642324"/>
                <a:gd name="connsiteY253" fmla="*/ 23429 h 323906"/>
                <a:gd name="connsiteX254" fmla="*/ 195224 w 2642324"/>
                <a:gd name="connsiteY254" fmla="*/ 30827 h 323906"/>
                <a:gd name="connsiteX255" fmla="*/ 189071 w 2642324"/>
                <a:gd name="connsiteY255" fmla="*/ 44391 h 323906"/>
                <a:gd name="connsiteX256" fmla="*/ 187841 w 2642324"/>
                <a:gd name="connsiteY256" fmla="*/ 60421 h 323906"/>
                <a:gd name="connsiteX257" fmla="*/ 189071 w 2642324"/>
                <a:gd name="connsiteY257" fmla="*/ 76451 h 323906"/>
                <a:gd name="connsiteX258" fmla="*/ 195224 w 2642324"/>
                <a:gd name="connsiteY258" fmla="*/ 88782 h 323906"/>
                <a:gd name="connsiteX259" fmla="*/ 203838 w 2642324"/>
                <a:gd name="connsiteY259" fmla="*/ 97413 h 323906"/>
                <a:gd name="connsiteX260" fmla="*/ 216144 w 2642324"/>
                <a:gd name="connsiteY260" fmla="*/ 101113 h 323906"/>
                <a:gd name="connsiteX261" fmla="*/ 227220 w 2642324"/>
                <a:gd name="connsiteY261" fmla="*/ 97413 h 323906"/>
                <a:gd name="connsiteX262" fmla="*/ 237065 w 2642324"/>
                <a:gd name="connsiteY262" fmla="*/ 88782 h 323906"/>
                <a:gd name="connsiteX263" fmla="*/ 243218 w 2642324"/>
                <a:gd name="connsiteY263" fmla="*/ 76451 h 323906"/>
                <a:gd name="connsiteX264" fmla="*/ 244448 w 2642324"/>
                <a:gd name="connsiteY264" fmla="*/ 60421 h 323906"/>
                <a:gd name="connsiteX265" fmla="*/ 243218 w 2642324"/>
                <a:gd name="connsiteY265" fmla="*/ 44391 h 323906"/>
                <a:gd name="connsiteX266" fmla="*/ 237065 w 2642324"/>
                <a:gd name="connsiteY266" fmla="*/ 30827 h 323906"/>
                <a:gd name="connsiteX267" fmla="*/ 227220 w 2642324"/>
                <a:gd name="connsiteY267" fmla="*/ 23429 h 323906"/>
                <a:gd name="connsiteX268" fmla="*/ 216144 w 2642324"/>
                <a:gd name="connsiteY268" fmla="*/ 20962 h 323906"/>
                <a:gd name="connsiteX269" fmla="*/ 77861 w 2642324"/>
                <a:gd name="connsiteY269" fmla="*/ 20962 h 323906"/>
                <a:gd name="connsiteX270" fmla="*/ 65555 w 2642324"/>
                <a:gd name="connsiteY270" fmla="*/ 23429 h 323906"/>
                <a:gd name="connsiteX271" fmla="*/ 56941 w 2642324"/>
                <a:gd name="connsiteY271" fmla="*/ 30827 h 323906"/>
                <a:gd name="connsiteX272" fmla="*/ 50788 w 2642324"/>
                <a:gd name="connsiteY272" fmla="*/ 44391 h 323906"/>
                <a:gd name="connsiteX273" fmla="*/ 49558 w 2642324"/>
                <a:gd name="connsiteY273" fmla="*/ 60421 h 323906"/>
                <a:gd name="connsiteX274" fmla="*/ 50788 w 2642324"/>
                <a:gd name="connsiteY274" fmla="*/ 76451 h 323906"/>
                <a:gd name="connsiteX275" fmla="*/ 56941 w 2642324"/>
                <a:gd name="connsiteY275" fmla="*/ 88782 h 323906"/>
                <a:gd name="connsiteX276" fmla="*/ 65555 w 2642324"/>
                <a:gd name="connsiteY276" fmla="*/ 97413 h 323906"/>
                <a:gd name="connsiteX277" fmla="*/ 77861 w 2642324"/>
                <a:gd name="connsiteY277" fmla="*/ 101113 h 323906"/>
                <a:gd name="connsiteX278" fmla="*/ 88937 w 2642324"/>
                <a:gd name="connsiteY278" fmla="*/ 97413 h 323906"/>
                <a:gd name="connsiteX279" fmla="*/ 97551 w 2642324"/>
                <a:gd name="connsiteY279" fmla="*/ 88782 h 323906"/>
                <a:gd name="connsiteX280" fmla="*/ 103704 w 2642324"/>
                <a:gd name="connsiteY280" fmla="*/ 76451 h 323906"/>
                <a:gd name="connsiteX281" fmla="*/ 106165 w 2642324"/>
                <a:gd name="connsiteY281" fmla="*/ 60421 h 323906"/>
                <a:gd name="connsiteX282" fmla="*/ 103704 w 2642324"/>
                <a:gd name="connsiteY282" fmla="*/ 44391 h 323906"/>
                <a:gd name="connsiteX283" fmla="*/ 97551 w 2642324"/>
                <a:gd name="connsiteY283" fmla="*/ 30827 h 323906"/>
                <a:gd name="connsiteX284" fmla="*/ 88937 w 2642324"/>
                <a:gd name="connsiteY284" fmla="*/ 23429 h 323906"/>
                <a:gd name="connsiteX285" fmla="*/ 77861 w 2642324"/>
                <a:gd name="connsiteY285" fmla="*/ 20962 h 323906"/>
                <a:gd name="connsiteX286" fmla="*/ 2590628 w 2642324"/>
                <a:gd name="connsiteY286" fmla="*/ 0 h 323906"/>
                <a:gd name="connsiteX287" fmla="*/ 2611552 w 2642324"/>
                <a:gd name="connsiteY287" fmla="*/ 4932 h 323906"/>
                <a:gd name="connsiteX288" fmla="*/ 2627552 w 2642324"/>
                <a:gd name="connsiteY288" fmla="*/ 17263 h 323906"/>
                <a:gd name="connsiteX289" fmla="*/ 2638629 w 2642324"/>
                <a:gd name="connsiteY289" fmla="*/ 36992 h 323906"/>
                <a:gd name="connsiteX290" fmla="*/ 2642321 w 2642324"/>
                <a:gd name="connsiteY290" fmla="*/ 60421 h 323906"/>
                <a:gd name="connsiteX291" fmla="*/ 2638629 w 2642324"/>
                <a:gd name="connsiteY291" fmla="*/ 85083 h 323906"/>
                <a:gd name="connsiteX292" fmla="*/ 2627552 w 2642324"/>
                <a:gd name="connsiteY292" fmla="*/ 103579 h 323906"/>
                <a:gd name="connsiteX293" fmla="*/ 2611552 w 2642324"/>
                <a:gd name="connsiteY293" fmla="*/ 117143 h 323906"/>
                <a:gd name="connsiteX294" fmla="*/ 2590628 w 2642324"/>
                <a:gd name="connsiteY294" fmla="*/ 120842 h 323906"/>
                <a:gd name="connsiteX295" fmla="*/ 2570936 w 2642324"/>
                <a:gd name="connsiteY295" fmla="*/ 117143 h 323906"/>
                <a:gd name="connsiteX296" fmla="*/ 2554936 w 2642324"/>
                <a:gd name="connsiteY296" fmla="*/ 103579 h 323906"/>
                <a:gd name="connsiteX297" fmla="*/ 2543859 w 2642324"/>
                <a:gd name="connsiteY297" fmla="*/ 85083 h 323906"/>
                <a:gd name="connsiteX298" fmla="*/ 2540166 w 2642324"/>
                <a:gd name="connsiteY298" fmla="*/ 60421 h 323906"/>
                <a:gd name="connsiteX299" fmla="*/ 2543859 w 2642324"/>
                <a:gd name="connsiteY299" fmla="*/ 36992 h 323906"/>
                <a:gd name="connsiteX300" fmla="*/ 2554936 w 2642324"/>
                <a:gd name="connsiteY300" fmla="*/ 17263 h 323906"/>
                <a:gd name="connsiteX301" fmla="*/ 2570936 w 2642324"/>
                <a:gd name="connsiteY301" fmla="*/ 4932 h 323906"/>
                <a:gd name="connsiteX302" fmla="*/ 2590628 w 2642324"/>
                <a:gd name="connsiteY302" fmla="*/ 0 h 323906"/>
                <a:gd name="connsiteX303" fmla="*/ 2453579 w 2642324"/>
                <a:gd name="connsiteY303" fmla="*/ 0 h 323906"/>
                <a:gd name="connsiteX304" fmla="*/ 2473272 w 2642324"/>
                <a:gd name="connsiteY304" fmla="*/ 4932 h 323906"/>
                <a:gd name="connsiteX305" fmla="*/ 2489272 w 2642324"/>
                <a:gd name="connsiteY305" fmla="*/ 17263 h 323906"/>
                <a:gd name="connsiteX306" fmla="*/ 2499118 w 2642324"/>
                <a:gd name="connsiteY306" fmla="*/ 36992 h 323906"/>
                <a:gd name="connsiteX307" fmla="*/ 2504041 w 2642324"/>
                <a:gd name="connsiteY307" fmla="*/ 60421 h 323906"/>
                <a:gd name="connsiteX308" fmla="*/ 2499118 w 2642324"/>
                <a:gd name="connsiteY308" fmla="*/ 85083 h 323906"/>
                <a:gd name="connsiteX309" fmla="*/ 2489272 w 2642324"/>
                <a:gd name="connsiteY309" fmla="*/ 103579 h 323906"/>
                <a:gd name="connsiteX310" fmla="*/ 2473272 w 2642324"/>
                <a:gd name="connsiteY310" fmla="*/ 117143 h 323906"/>
                <a:gd name="connsiteX311" fmla="*/ 2453579 w 2642324"/>
                <a:gd name="connsiteY311" fmla="*/ 120842 h 323906"/>
                <a:gd name="connsiteX312" fmla="*/ 2432656 w 2642324"/>
                <a:gd name="connsiteY312" fmla="*/ 117143 h 323906"/>
                <a:gd name="connsiteX313" fmla="*/ 2416656 w 2642324"/>
                <a:gd name="connsiteY313" fmla="*/ 103579 h 323906"/>
                <a:gd name="connsiteX314" fmla="*/ 2405579 w 2642324"/>
                <a:gd name="connsiteY314" fmla="*/ 85083 h 323906"/>
                <a:gd name="connsiteX315" fmla="*/ 2401886 w 2642324"/>
                <a:gd name="connsiteY315" fmla="*/ 60421 h 323906"/>
                <a:gd name="connsiteX316" fmla="*/ 2405579 w 2642324"/>
                <a:gd name="connsiteY316" fmla="*/ 36992 h 323906"/>
                <a:gd name="connsiteX317" fmla="*/ 2416656 w 2642324"/>
                <a:gd name="connsiteY317" fmla="*/ 17263 h 323906"/>
                <a:gd name="connsiteX318" fmla="*/ 2432656 w 2642324"/>
                <a:gd name="connsiteY318" fmla="*/ 4932 h 323906"/>
                <a:gd name="connsiteX319" fmla="*/ 2453579 w 2642324"/>
                <a:gd name="connsiteY319" fmla="*/ 0 h 323906"/>
                <a:gd name="connsiteX320" fmla="*/ 2314059 w 2642324"/>
                <a:gd name="connsiteY320" fmla="*/ 0 h 323906"/>
                <a:gd name="connsiteX321" fmla="*/ 2333748 w 2642324"/>
                <a:gd name="connsiteY321" fmla="*/ 4932 h 323906"/>
                <a:gd name="connsiteX322" fmla="*/ 2350977 w 2642324"/>
                <a:gd name="connsiteY322" fmla="*/ 17263 h 323906"/>
                <a:gd name="connsiteX323" fmla="*/ 2360821 w 2642324"/>
                <a:gd name="connsiteY323" fmla="*/ 36992 h 323906"/>
                <a:gd name="connsiteX324" fmla="*/ 2364513 w 2642324"/>
                <a:gd name="connsiteY324" fmla="*/ 60421 h 323906"/>
                <a:gd name="connsiteX325" fmla="*/ 2360821 w 2642324"/>
                <a:gd name="connsiteY325" fmla="*/ 85083 h 323906"/>
                <a:gd name="connsiteX326" fmla="*/ 2350977 w 2642324"/>
                <a:gd name="connsiteY326" fmla="*/ 103579 h 323906"/>
                <a:gd name="connsiteX327" fmla="*/ 2333748 w 2642324"/>
                <a:gd name="connsiteY327" fmla="*/ 117143 h 323906"/>
                <a:gd name="connsiteX328" fmla="*/ 2314059 w 2642324"/>
                <a:gd name="connsiteY328" fmla="*/ 120842 h 323906"/>
                <a:gd name="connsiteX329" fmla="*/ 2294369 w 2642324"/>
                <a:gd name="connsiteY329" fmla="*/ 117143 h 323906"/>
                <a:gd name="connsiteX330" fmla="*/ 2277141 w 2642324"/>
                <a:gd name="connsiteY330" fmla="*/ 103579 h 323906"/>
                <a:gd name="connsiteX331" fmla="*/ 2267296 w 2642324"/>
                <a:gd name="connsiteY331" fmla="*/ 85083 h 323906"/>
                <a:gd name="connsiteX332" fmla="*/ 2263604 w 2642324"/>
                <a:gd name="connsiteY332" fmla="*/ 60421 h 323906"/>
                <a:gd name="connsiteX333" fmla="*/ 2267296 w 2642324"/>
                <a:gd name="connsiteY333" fmla="*/ 36992 h 323906"/>
                <a:gd name="connsiteX334" fmla="*/ 2277141 w 2642324"/>
                <a:gd name="connsiteY334" fmla="*/ 17263 h 323906"/>
                <a:gd name="connsiteX335" fmla="*/ 2294369 w 2642324"/>
                <a:gd name="connsiteY335" fmla="*/ 4932 h 323906"/>
                <a:gd name="connsiteX336" fmla="*/ 2314059 w 2642324"/>
                <a:gd name="connsiteY336" fmla="*/ 0 h 323906"/>
                <a:gd name="connsiteX337" fmla="*/ 2175776 w 2642324"/>
                <a:gd name="connsiteY337" fmla="*/ 0 h 323906"/>
                <a:gd name="connsiteX338" fmla="*/ 2196696 w 2642324"/>
                <a:gd name="connsiteY338" fmla="*/ 4932 h 323906"/>
                <a:gd name="connsiteX339" fmla="*/ 2211463 w 2642324"/>
                <a:gd name="connsiteY339" fmla="*/ 17263 h 323906"/>
                <a:gd name="connsiteX340" fmla="*/ 2222538 w 2642324"/>
                <a:gd name="connsiteY340" fmla="*/ 36992 h 323906"/>
                <a:gd name="connsiteX341" fmla="*/ 2226230 w 2642324"/>
                <a:gd name="connsiteY341" fmla="*/ 60421 h 323906"/>
                <a:gd name="connsiteX342" fmla="*/ 2222538 w 2642324"/>
                <a:gd name="connsiteY342" fmla="*/ 85083 h 323906"/>
                <a:gd name="connsiteX343" fmla="*/ 2211463 w 2642324"/>
                <a:gd name="connsiteY343" fmla="*/ 103579 h 323906"/>
                <a:gd name="connsiteX344" fmla="*/ 2196696 w 2642324"/>
                <a:gd name="connsiteY344" fmla="*/ 117143 h 323906"/>
                <a:gd name="connsiteX345" fmla="*/ 2175776 w 2642324"/>
                <a:gd name="connsiteY345" fmla="*/ 120842 h 323906"/>
                <a:gd name="connsiteX346" fmla="*/ 2154856 w 2642324"/>
                <a:gd name="connsiteY346" fmla="*/ 117143 h 323906"/>
                <a:gd name="connsiteX347" fmla="*/ 2140088 w 2642324"/>
                <a:gd name="connsiteY347" fmla="*/ 103579 h 323906"/>
                <a:gd name="connsiteX348" fmla="*/ 2129013 w 2642324"/>
                <a:gd name="connsiteY348" fmla="*/ 85083 h 323906"/>
                <a:gd name="connsiteX349" fmla="*/ 2125321 w 2642324"/>
                <a:gd name="connsiteY349" fmla="*/ 60421 h 323906"/>
                <a:gd name="connsiteX350" fmla="*/ 2129013 w 2642324"/>
                <a:gd name="connsiteY350" fmla="*/ 36992 h 323906"/>
                <a:gd name="connsiteX351" fmla="*/ 2140088 w 2642324"/>
                <a:gd name="connsiteY351" fmla="*/ 17263 h 323906"/>
                <a:gd name="connsiteX352" fmla="*/ 2154856 w 2642324"/>
                <a:gd name="connsiteY352" fmla="*/ 4932 h 323906"/>
                <a:gd name="connsiteX353" fmla="*/ 2175776 w 2642324"/>
                <a:gd name="connsiteY353" fmla="*/ 0 h 323906"/>
                <a:gd name="connsiteX354" fmla="*/ 1904185 w 2642324"/>
                <a:gd name="connsiteY354" fmla="*/ 0 h 323906"/>
                <a:gd name="connsiteX355" fmla="*/ 1923878 w 2642324"/>
                <a:gd name="connsiteY355" fmla="*/ 4932 h 323906"/>
                <a:gd name="connsiteX356" fmla="*/ 1939878 w 2642324"/>
                <a:gd name="connsiteY356" fmla="*/ 17263 h 323906"/>
                <a:gd name="connsiteX357" fmla="*/ 1950955 w 2642324"/>
                <a:gd name="connsiteY357" fmla="*/ 36992 h 323906"/>
                <a:gd name="connsiteX358" fmla="*/ 1954647 w 2642324"/>
                <a:gd name="connsiteY358" fmla="*/ 60421 h 323906"/>
                <a:gd name="connsiteX359" fmla="*/ 1950955 w 2642324"/>
                <a:gd name="connsiteY359" fmla="*/ 85083 h 323906"/>
                <a:gd name="connsiteX360" fmla="*/ 1939878 w 2642324"/>
                <a:gd name="connsiteY360" fmla="*/ 103579 h 323906"/>
                <a:gd name="connsiteX361" fmla="*/ 1923878 w 2642324"/>
                <a:gd name="connsiteY361" fmla="*/ 117143 h 323906"/>
                <a:gd name="connsiteX362" fmla="*/ 1904185 w 2642324"/>
                <a:gd name="connsiteY362" fmla="*/ 120842 h 323906"/>
                <a:gd name="connsiteX363" fmla="*/ 1883262 w 2642324"/>
                <a:gd name="connsiteY363" fmla="*/ 117143 h 323906"/>
                <a:gd name="connsiteX364" fmla="*/ 1867262 w 2642324"/>
                <a:gd name="connsiteY364" fmla="*/ 103579 h 323906"/>
                <a:gd name="connsiteX365" fmla="*/ 1856185 w 2642324"/>
                <a:gd name="connsiteY365" fmla="*/ 85083 h 323906"/>
                <a:gd name="connsiteX366" fmla="*/ 1852492 w 2642324"/>
                <a:gd name="connsiteY366" fmla="*/ 60421 h 323906"/>
                <a:gd name="connsiteX367" fmla="*/ 1856185 w 2642324"/>
                <a:gd name="connsiteY367" fmla="*/ 36992 h 323906"/>
                <a:gd name="connsiteX368" fmla="*/ 1867262 w 2642324"/>
                <a:gd name="connsiteY368" fmla="*/ 17263 h 323906"/>
                <a:gd name="connsiteX369" fmla="*/ 1883262 w 2642324"/>
                <a:gd name="connsiteY369" fmla="*/ 4932 h 323906"/>
                <a:gd name="connsiteX370" fmla="*/ 1904185 w 2642324"/>
                <a:gd name="connsiteY370" fmla="*/ 0 h 323906"/>
                <a:gd name="connsiteX371" fmla="*/ 1764664 w 2642324"/>
                <a:gd name="connsiteY371" fmla="*/ 0 h 323906"/>
                <a:gd name="connsiteX372" fmla="*/ 1784353 w 2642324"/>
                <a:gd name="connsiteY372" fmla="*/ 4932 h 323906"/>
                <a:gd name="connsiteX373" fmla="*/ 1801582 w 2642324"/>
                <a:gd name="connsiteY373" fmla="*/ 17263 h 323906"/>
                <a:gd name="connsiteX374" fmla="*/ 1811426 w 2642324"/>
                <a:gd name="connsiteY374" fmla="*/ 36992 h 323906"/>
                <a:gd name="connsiteX375" fmla="*/ 1815118 w 2642324"/>
                <a:gd name="connsiteY375" fmla="*/ 60421 h 323906"/>
                <a:gd name="connsiteX376" fmla="*/ 1811426 w 2642324"/>
                <a:gd name="connsiteY376" fmla="*/ 85083 h 323906"/>
                <a:gd name="connsiteX377" fmla="*/ 1801582 w 2642324"/>
                <a:gd name="connsiteY377" fmla="*/ 103579 h 323906"/>
                <a:gd name="connsiteX378" fmla="*/ 1784353 w 2642324"/>
                <a:gd name="connsiteY378" fmla="*/ 117143 h 323906"/>
                <a:gd name="connsiteX379" fmla="*/ 1764664 w 2642324"/>
                <a:gd name="connsiteY379" fmla="*/ 120842 h 323906"/>
                <a:gd name="connsiteX380" fmla="*/ 1744974 w 2642324"/>
                <a:gd name="connsiteY380" fmla="*/ 117143 h 323906"/>
                <a:gd name="connsiteX381" fmla="*/ 1727746 w 2642324"/>
                <a:gd name="connsiteY381" fmla="*/ 103579 h 323906"/>
                <a:gd name="connsiteX382" fmla="*/ 1717901 w 2642324"/>
                <a:gd name="connsiteY382" fmla="*/ 85083 h 323906"/>
                <a:gd name="connsiteX383" fmla="*/ 1714209 w 2642324"/>
                <a:gd name="connsiteY383" fmla="*/ 60421 h 323906"/>
                <a:gd name="connsiteX384" fmla="*/ 1717901 w 2642324"/>
                <a:gd name="connsiteY384" fmla="*/ 36992 h 323906"/>
                <a:gd name="connsiteX385" fmla="*/ 1727746 w 2642324"/>
                <a:gd name="connsiteY385" fmla="*/ 17263 h 323906"/>
                <a:gd name="connsiteX386" fmla="*/ 1744974 w 2642324"/>
                <a:gd name="connsiteY386" fmla="*/ 4932 h 323906"/>
                <a:gd name="connsiteX387" fmla="*/ 1764664 w 2642324"/>
                <a:gd name="connsiteY387" fmla="*/ 0 h 323906"/>
                <a:gd name="connsiteX388" fmla="*/ 1626382 w 2642324"/>
                <a:gd name="connsiteY388" fmla="*/ 0 h 323906"/>
                <a:gd name="connsiteX389" fmla="*/ 1647302 w 2642324"/>
                <a:gd name="connsiteY389" fmla="*/ 4932 h 323906"/>
                <a:gd name="connsiteX390" fmla="*/ 1662069 w 2642324"/>
                <a:gd name="connsiteY390" fmla="*/ 17263 h 323906"/>
                <a:gd name="connsiteX391" fmla="*/ 1673144 w 2642324"/>
                <a:gd name="connsiteY391" fmla="*/ 36992 h 323906"/>
                <a:gd name="connsiteX392" fmla="*/ 1676836 w 2642324"/>
                <a:gd name="connsiteY392" fmla="*/ 60421 h 323906"/>
                <a:gd name="connsiteX393" fmla="*/ 1673144 w 2642324"/>
                <a:gd name="connsiteY393" fmla="*/ 85083 h 323906"/>
                <a:gd name="connsiteX394" fmla="*/ 1662069 w 2642324"/>
                <a:gd name="connsiteY394" fmla="*/ 103579 h 323906"/>
                <a:gd name="connsiteX395" fmla="*/ 1647302 w 2642324"/>
                <a:gd name="connsiteY395" fmla="*/ 117143 h 323906"/>
                <a:gd name="connsiteX396" fmla="*/ 1626382 w 2642324"/>
                <a:gd name="connsiteY396" fmla="*/ 120842 h 323906"/>
                <a:gd name="connsiteX397" fmla="*/ 1605462 w 2642324"/>
                <a:gd name="connsiteY397" fmla="*/ 117143 h 323906"/>
                <a:gd name="connsiteX398" fmla="*/ 1590694 w 2642324"/>
                <a:gd name="connsiteY398" fmla="*/ 103579 h 323906"/>
                <a:gd name="connsiteX399" fmla="*/ 1579619 w 2642324"/>
                <a:gd name="connsiteY399" fmla="*/ 85083 h 323906"/>
                <a:gd name="connsiteX400" fmla="*/ 1575927 w 2642324"/>
                <a:gd name="connsiteY400" fmla="*/ 60421 h 323906"/>
                <a:gd name="connsiteX401" fmla="*/ 1579619 w 2642324"/>
                <a:gd name="connsiteY401" fmla="*/ 36992 h 323906"/>
                <a:gd name="connsiteX402" fmla="*/ 1590694 w 2642324"/>
                <a:gd name="connsiteY402" fmla="*/ 17263 h 323906"/>
                <a:gd name="connsiteX403" fmla="*/ 1605462 w 2642324"/>
                <a:gd name="connsiteY403" fmla="*/ 4932 h 323906"/>
                <a:gd name="connsiteX404" fmla="*/ 1626382 w 2642324"/>
                <a:gd name="connsiteY404" fmla="*/ 0 h 323906"/>
                <a:gd name="connsiteX405" fmla="*/ 1488095 w 2642324"/>
                <a:gd name="connsiteY405" fmla="*/ 0 h 323906"/>
                <a:gd name="connsiteX406" fmla="*/ 1507784 w 2642324"/>
                <a:gd name="connsiteY406" fmla="*/ 4932 h 323906"/>
                <a:gd name="connsiteX407" fmla="*/ 1523782 w 2642324"/>
                <a:gd name="connsiteY407" fmla="*/ 17263 h 323906"/>
                <a:gd name="connsiteX408" fmla="*/ 1534857 w 2642324"/>
                <a:gd name="connsiteY408" fmla="*/ 36992 h 323906"/>
                <a:gd name="connsiteX409" fmla="*/ 1538549 w 2642324"/>
                <a:gd name="connsiteY409" fmla="*/ 60421 h 323906"/>
                <a:gd name="connsiteX410" fmla="*/ 1534857 w 2642324"/>
                <a:gd name="connsiteY410" fmla="*/ 85083 h 323906"/>
                <a:gd name="connsiteX411" fmla="*/ 1523782 w 2642324"/>
                <a:gd name="connsiteY411" fmla="*/ 103579 h 323906"/>
                <a:gd name="connsiteX412" fmla="*/ 1507784 w 2642324"/>
                <a:gd name="connsiteY412" fmla="*/ 117143 h 323906"/>
                <a:gd name="connsiteX413" fmla="*/ 1488095 w 2642324"/>
                <a:gd name="connsiteY413" fmla="*/ 120842 h 323906"/>
                <a:gd name="connsiteX414" fmla="*/ 1467175 w 2642324"/>
                <a:gd name="connsiteY414" fmla="*/ 117143 h 323906"/>
                <a:gd name="connsiteX415" fmla="*/ 1452407 w 2642324"/>
                <a:gd name="connsiteY415" fmla="*/ 103579 h 323906"/>
                <a:gd name="connsiteX416" fmla="*/ 1441332 w 2642324"/>
                <a:gd name="connsiteY416" fmla="*/ 85083 h 323906"/>
                <a:gd name="connsiteX417" fmla="*/ 1437640 w 2642324"/>
                <a:gd name="connsiteY417" fmla="*/ 60421 h 323906"/>
                <a:gd name="connsiteX418" fmla="*/ 1441332 w 2642324"/>
                <a:gd name="connsiteY418" fmla="*/ 36992 h 323906"/>
                <a:gd name="connsiteX419" fmla="*/ 1452407 w 2642324"/>
                <a:gd name="connsiteY419" fmla="*/ 17263 h 323906"/>
                <a:gd name="connsiteX420" fmla="*/ 1467175 w 2642324"/>
                <a:gd name="connsiteY420" fmla="*/ 4932 h 323906"/>
                <a:gd name="connsiteX421" fmla="*/ 1488095 w 2642324"/>
                <a:gd name="connsiteY421" fmla="*/ 0 h 323906"/>
                <a:gd name="connsiteX422" fmla="*/ 1197836 w 2642324"/>
                <a:gd name="connsiteY422" fmla="*/ 0 h 323906"/>
                <a:gd name="connsiteX423" fmla="*/ 1218759 w 2642324"/>
                <a:gd name="connsiteY423" fmla="*/ 4932 h 323906"/>
                <a:gd name="connsiteX424" fmla="*/ 1234759 w 2642324"/>
                <a:gd name="connsiteY424" fmla="*/ 17263 h 323906"/>
                <a:gd name="connsiteX425" fmla="*/ 1244606 w 2642324"/>
                <a:gd name="connsiteY425" fmla="*/ 36992 h 323906"/>
                <a:gd name="connsiteX426" fmla="*/ 1249529 w 2642324"/>
                <a:gd name="connsiteY426" fmla="*/ 60421 h 323906"/>
                <a:gd name="connsiteX427" fmla="*/ 1244606 w 2642324"/>
                <a:gd name="connsiteY427" fmla="*/ 85083 h 323906"/>
                <a:gd name="connsiteX428" fmla="*/ 1234759 w 2642324"/>
                <a:gd name="connsiteY428" fmla="*/ 103579 h 323906"/>
                <a:gd name="connsiteX429" fmla="*/ 1218759 w 2642324"/>
                <a:gd name="connsiteY429" fmla="*/ 117143 h 323906"/>
                <a:gd name="connsiteX430" fmla="*/ 1197836 w 2642324"/>
                <a:gd name="connsiteY430" fmla="*/ 120842 h 323906"/>
                <a:gd name="connsiteX431" fmla="*/ 1178143 w 2642324"/>
                <a:gd name="connsiteY431" fmla="*/ 117143 h 323906"/>
                <a:gd name="connsiteX432" fmla="*/ 1162143 w 2642324"/>
                <a:gd name="connsiteY432" fmla="*/ 103579 h 323906"/>
                <a:gd name="connsiteX433" fmla="*/ 1152297 w 2642324"/>
                <a:gd name="connsiteY433" fmla="*/ 85083 h 323906"/>
                <a:gd name="connsiteX434" fmla="*/ 1147374 w 2642324"/>
                <a:gd name="connsiteY434" fmla="*/ 60421 h 323906"/>
                <a:gd name="connsiteX435" fmla="*/ 1152297 w 2642324"/>
                <a:gd name="connsiteY435" fmla="*/ 36992 h 323906"/>
                <a:gd name="connsiteX436" fmla="*/ 1162143 w 2642324"/>
                <a:gd name="connsiteY436" fmla="*/ 17263 h 323906"/>
                <a:gd name="connsiteX437" fmla="*/ 1178143 w 2642324"/>
                <a:gd name="connsiteY437" fmla="*/ 4932 h 323906"/>
                <a:gd name="connsiteX438" fmla="*/ 1197836 w 2642324"/>
                <a:gd name="connsiteY438" fmla="*/ 0 h 323906"/>
                <a:gd name="connsiteX439" fmla="*/ 1059553 w 2642324"/>
                <a:gd name="connsiteY439" fmla="*/ 0 h 323906"/>
                <a:gd name="connsiteX440" fmla="*/ 1080476 w 2642324"/>
                <a:gd name="connsiteY440" fmla="*/ 4932 h 323906"/>
                <a:gd name="connsiteX441" fmla="*/ 1095246 w 2642324"/>
                <a:gd name="connsiteY441" fmla="*/ 17263 h 323906"/>
                <a:gd name="connsiteX442" fmla="*/ 1107553 w 2642324"/>
                <a:gd name="connsiteY442" fmla="*/ 36992 h 323906"/>
                <a:gd name="connsiteX443" fmla="*/ 1111246 w 2642324"/>
                <a:gd name="connsiteY443" fmla="*/ 60421 h 323906"/>
                <a:gd name="connsiteX444" fmla="*/ 1107553 w 2642324"/>
                <a:gd name="connsiteY444" fmla="*/ 85083 h 323906"/>
                <a:gd name="connsiteX445" fmla="*/ 1095246 w 2642324"/>
                <a:gd name="connsiteY445" fmla="*/ 103579 h 323906"/>
                <a:gd name="connsiteX446" fmla="*/ 1080476 w 2642324"/>
                <a:gd name="connsiteY446" fmla="*/ 117143 h 323906"/>
                <a:gd name="connsiteX447" fmla="*/ 1059553 w 2642324"/>
                <a:gd name="connsiteY447" fmla="*/ 120842 h 323906"/>
                <a:gd name="connsiteX448" fmla="*/ 1039860 w 2642324"/>
                <a:gd name="connsiteY448" fmla="*/ 117143 h 323906"/>
                <a:gd name="connsiteX449" fmla="*/ 1023860 w 2642324"/>
                <a:gd name="connsiteY449" fmla="*/ 103579 h 323906"/>
                <a:gd name="connsiteX450" fmla="*/ 1012783 w 2642324"/>
                <a:gd name="connsiteY450" fmla="*/ 85083 h 323906"/>
                <a:gd name="connsiteX451" fmla="*/ 1009091 w 2642324"/>
                <a:gd name="connsiteY451" fmla="*/ 60421 h 323906"/>
                <a:gd name="connsiteX452" fmla="*/ 1012783 w 2642324"/>
                <a:gd name="connsiteY452" fmla="*/ 36992 h 323906"/>
                <a:gd name="connsiteX453" fmla="*/ 1023860 w 2642324"/>
                <a:gd name="connsiteY453" fmla="*/ 17263 h 323906"/>
                <a:gd name="connsiteX454" fmla="*/ 1039860 w 2642324"/>
                <a:gd name="connsiteY454" fmla="*/ 4932 h 323906"/>
                <a:gd name="connsiteX455" fmla="*/ 1059553 w 2642324"/>
                <a:gd name="connsiteY455" fmla="*/ 0 h 323906"/>
                <a:gd name="connsiteX456" fmla="*/ 921259 w 2642324"/>
                <a:gd name="connsiteY456" fmla="*/ 0 h 323906"/>
                <a:gd name="connsiteX457" fmla="*/ 940949 w 2642324"/>
                <a:gd name="connsiteY457" fmla="*/ 4932 h 323906"/>
                <a:gd name="connsiteX458" fmla="*/ 958177 w 2642324"/>
                <a:gd name="connsiteY458" fmla="*/ 17263 h 323906"/>
                <a:gd name="connsiteX459" fmla="*/ 968022 w 2642324"/>
                <a:gd name="connsiteY459" fmla="*/ 36992 h 323906"/>
                <a:gd name="connsiteX460" fmla="*/ 971714 w 2642324"/>
                <a:gd name="connsiteY460" fmla="*/ 60421 h 323906"/>
                <a:gd name="connsiteX461" fmla="*/ 968022 w 2642324"/>
                <a:gd name="connsiteY461" fmla="*/ 85083 h 323906"/>
                <a:gd name="connsiteX462" fmla="*/ 958177 w 2642324"/>
                <a:gd name="connsiteY462" fmla="*/ 103579 h 323906"/>
                <a:gd name="connsiteX463" fmla="*/ 940949 w 2642324"/>
                <a:gd name="connsiteY463" fmla="*/ 117143 h 323906"/>
                <a:gd name="connsiteX464" fmla="*/ 921259 w 2642324"/>
                <a:gd name="connsiteY464" fmla="*/ 120842 h 323906"/>
                <a:gd name="connsiteX465" fmla="*/ 901570 w 2642324"/>
                <a:gd name="connsiteY465" fmla="*/ 117143 h 323906"/>
                <a:gd name="connsiteX466" fmla="*/ 884341 w 2642324"/>
                <a:gd name="connsiteY466" fmla="*/ 103579 h 323906"/>
                <a:gd name="connsiteX467" fmla="*/ 874497 w 2642324"/>
                <a:gd name="connsiteY467" fmla="*/ 85083 h 323906"/>
                <a:gd name="connsiteX468" fmla="*/ 870805 w 2642324"/>
                <a:gd name="connsiteY468" fmla="*/ 60421 h 323906"/>
                <a:gd name="connsiteX469" fmla="*/ 874497 w 2642324"/>
                <a:gd name="connsiteY469" fmla="*/ 36992 h 323906"/>
                <a:gd name="connsiteX470" fmla="*/ 884341 w 2642324"/>
                <a:gd name="connsiteY470" fmla="*/ 17263 h 323906"/>
                <a:gd name="connsiteX471" fmla="*/ 901570 w 2642324"/>
                <a:gd name="connsiteY471" fmla="*/ 4932 h 323906"/>
                <a:gd name="connsiteX472" fmla="*/ 921259 w 2642324"/>
                <a:gd name="connsiteY472" fmla="*/ 0 h 323906"/>
                <a:gd name="connsiteX473" fmla="*/ 782969 w 2642324"/>
                <a:gd name="connsiteY473" fmla="*/ 0 h 323906"/>
                <a:gd name="connsiteX474" fmla="*/ 802661 w 2642324"/>
                <a:gd name="connsiteY474" fmla="*/ 4932 h 323906"/>
                <a:gd name="connsiteX475" fmla="*/ 818661 w 2642324"/>
                <a:gd name="connsiteY475" fmla="*/ 17263 h 323906"/>
                <a:gd name="connsiteX476" fmla="*/ 829739 w 2642324"/>
                <a:gd name="connsiteY476" fmla="*/ 36992 h 323906"/>
                <a:gd name="connsiteX477" fmla="*/ 833431 w 2642324"/>
                <a:gd name="connsiteY477" fmla="*/ 60421 h 323906"/>
                <a:gd name="connsiteX478" fmla="*/ 829739 w 2642324"/>
                <a:gd name="connsiteY478" fmla="*/ 85083 h 323906"/>
                <a:gd name="connsiteX479" fmla="*/ 818661 w 2642324"/>
                <a:gd name="connsiteY479" fmla="*/ 103579 h 323906"/>
                <a:gd name="connsiteX480" fmla="*/ 802661 w 2642324"/>
                <a:gd name="connsiteY480" fmla="*/ 117143 h 323906"/>
                <a:gd name="connsiteX481" fmla="*/ 782969 w 2642324"/>
                <a:gd name="connsiteY481" fmla="*/ 120842 h 323906"/>
                <a:gd name="connsiteX482" fmla="*/ 762045 w 2642324"/>
                <a:gd name="connsiteY482" fmla="*/ 117143 h 323906"/>
                <a:gd name="connsiteX483" fmla="*/ 746045 w 2642324"/>
                <a:gd name="connsiteY483" fmla="*/ 103579 h 323906"/>
                <a:gd name="connsiteX484" fmla="*/ 736199 w 2642324"/>
                <a:gd name="connsiteY484" fmla="*/ 85083 h 323906"/>
                <a:gd name="connsiteX485" fmla="*/ 731276 w 2642324"/>
                <a:gd name="connsiteY485" fmla="*/ 60421 h 323906"/>
                <a:gd name="connsiteX486" fmla="*/ 736199 w 2642324"/>
                <a:gd name="connsiteY486" fmla="*/ 36992 h 323906"/>
                <a:gd name="connsiteX487" fmla="*/ 746045 w 2642324"/>
                <a:gd name="connsiteY487" fmla="*/ 17263 h 323906"/>
                <a:gd name="connsiteX488" fmla="*/ 762045 w 2642324"/>
                <a:gd name="connsiteY488" fmla="*/ 4932 h 323906"/>
                <a:gd name="connsiteX489" fmla="*/ 782969 w 2642324"/>
                <a:gd name="connsiteY489" fmla="*/ 0 h 323906"/>
                <a:gd name="connsiteX490" fmla="*/ 493949 w 2642324"/>
                <a:gd name="connsiteY490" fmla="*/ 0 h 323906"/>
                <a:gd name="connsiteX491" fmla="*/ 513641 w 2642324"/>
                <a:gd name="connsiteY491" fmla="*/ 4932 h 323906"/>
                <a:gd name="connsiteX492" fmla="*/ 529641 w 2642324"/>
                <a:gd name="connsiteY492" fmla="*/ 17263 h 323906"/>
                <a:gd name="connsiteX493" fmla="*/ 539488 w 2642324"/>
                <a:gd name="connsiteY493" fmla="*/ 36992 h 323906"/>
                <a:gd name="connsiteX494" fmla="*/ 544411 w 2642324"/>
                <a:gd name="connsiteY494" fmla="*/ 60421 h 323906"/>
                <a:gd name="connsiteX495" fmla="*/ 539488 w 2642324"/>
                <a:gd name="connsiteY495" fmla="*/ 85083 h 323906"/>
                <a:gd name="connsiteX496" fmla="*/ 529641 w 2642324"/>
                <a:gd name="connsiteY496" fmla="*/ 103579 h 323906"/>
                <a:gd name="connsiteX497" fmla="*/ 513641 w 2642324"/>
                <a:gd name="connsiteY497" fmla="*/ 117143 h 323906"/>
                <a:gd name="connsiteX498" fmla="*/ 493949 w 2642324"/>
                <a:gd name="connsiteY498" fmla="*/ 120842 h 323906"/>
                <a:gd name="connsiteX499" fmla="*/ 473025 w 2642324"/>
                <a:gd name="connsiteY499" fmla="*/ 117143 h 323906"/>
                <a:gd name="connsiteX500" fmla="*/ 457025 w 2642324"/>
                <a:gd name="connsiteY500" fmla="*/ 103579 h 323906"/>
                <a:gd name="connsiteX501" fmla="*/ 445948 w 2642324"/>
                <a:gd name="connsiteY501" fmla="*/ 85083 h 323906"/>
                <a:gd name="connsiteX502" fmla="*/ 442256 w 2642324"/>
                <a:gd name="connsiteY502" fmla="*/ 60421 h 323906"/>
                <a:gd name="connsiteX503" fmla="*/ 445948 w 2642324"/>
                <a:gd name="connsiteY503" fmla="*/ 36992 h 323906"/>
                <a:gd name="connsiteX504" fmla="*/ 457025 w 2642324"/>
                <a:gd name="connsiteY504" fmla="*/ 17263 h 323906"/>
                <a:gd name="connsiteX505" fmla="*/ 473025 w 2642324"/>
                <a:gd name="connsiteY505" fmla="*/ 4932 h 323906"/>
                <a:gd name="connsiteX506" fmla="*/ 493949 w 2642324"/>
                <a:gd name="connsiteY506" fmla="*/ 0 h 323906"/>
                <a:gd name="connsiteX507" fmla="*/ 354424 w 2642324"/>
                <a:gd name="connsiteY507" fmla="*/ 0 h 323906"/>
                <a:gd name="connsiteX508" fmla="*/ 375345 w 2642324"/>
                <a:gd name="connsiteY508" fmla="*/ 4932 h 323906"/>
                <a:gd name="connsiteX509" fmla="*/ 391342 w 2642324"/>
                <a:gd name="connsiteY509" fmla="*/ 17263 h 323906"/>
                <a:gd name="connsiteX510" fmla="*/ 401187 w 2642324"/>
                <a:gd name="connsiteY510" fmla="*/ 36992 h 323906"/>
                <a:gd name="connsiteX511" fmla="*/ 404879 w 2642324"/>
                <a:gd name="connsiteY511" fmla="*/ 60421 h 323906"/>
                <a:gd name="connsiteX512" fmla="*/ 401187 w 2642324"/>
                <a:gd name="connsiteY512" fmla="*/ 85083 h 323906"/>
                <a:gd name="connsiteX513" fmla="*/ 391342 w 2642324"/>
                <a:gd name="connsiteY513" fmla="*/ 103579 h 323906"/>
                <a:gd name="connsiteX514" fmla="*/ 375345 w 2642324"/>
                <a:gd name="connsiteY514" fmla="*/ 117143 h 323906"/>
                <a:gd name="connsiteX515" fmla="*/ 354424 w 2642324"/>
                <a:gd name="connsiteY515" fmla="*/ 120842 h 323906"/>
                <a:gd name="connsiteX516" fmla="*/ 334735 w 2642324"/>
                <a:gd name="connsiteY516" fmla="*/ 117143 h 323906"/>
                <a:gd name="connsiteX517" fmla="*/ 318737 w 2642324"/>
                <a:gd name="connsiteY517" fmla="*/ 103579 h 323906"/>
                <a:gd name="connsiteX518" fmla="*/ 308892 w 2642324"/>
                <a:gd name="connsiteY518" fmla="*/ 85083 h 323906"/>
                <a:gd name="connsiteX519" fmla="*/ 303970 w 2642324"/>
                <a:gd name="connsiteY519" fmla="*/ 60421 h 323906"/>
                <a:gd name="connsiteX520" fmla="*/ 308892 w 2642324"/>
                <a:gd name="connsiteY520" fmla="*/ 36992 h 323906"/>
                <a:gd name="connsiteX521" fmla="*/ 318737 w 2642324"/>
                <a:gd name="connsiteY521" fmla="*/ 17263 h 323906"/>
                <a:gd name="connsiteX522" fmla="*/ 334735 w 2642324"/>
                <a:gd name="connsiteY522" fmla="*/ 4932 h 323906"/>
                <a:gd name="connsiteX523" fmla="*/ 354424 w 2642324"/>
                <a:gd name="connsiteY523" fmla="*/ 0 h 323906"/>
                <a:gd name="connsiteX524" fmla="*/ 216144 w 2642324"/>
                <a:gd name="connsiteY524" fmla="*/ 0 h 323906"/>
                <a:gd name="connsiteX525" fmla="*/ 237065 w 2642324"/>
                <a:gd name="connsiteY525" fmla="*/ 4932 h 323906"/>
                <a:gd name="connsiteX526" fmla="*/ 251832 w 2642324"/>
                <a:gd name="connsiteY526" fmla="*/ 17263 h 323906"/>
                <a:gd name="connsiteX527" fmla="*/ 262907 w 2642324"/>
                <a:gd name="connsiteY527" fmla="*/ 36992 h 323906"/>
                <a:gd name="connsiteX528" fmla="*/ 266599 w 2642324"/>
                <a:gd name="connsiteY528" fmla="*/ 60421 h 323906"/>
                <a:gd name="connsiteX529" fmla="*/ 262907 w 2642324"/>
                <a:gd name="connsiteY529" fmla="*/ 85083 h 323906"/>
                <a:gd name="connsiteX530" fmla="*/ 251832 w 2642324"/>
                <a:gd name="connsiteY530" fmla="*/ 103579 h 323906"/>
                <a:gd name="connsiteX531" fmla="*/ 237065 w 2642324"/>
                <a:gd name="connsiteY531" fmla="*/ 117143 h 323906"/>
                <a:gd name="connsiteX532" fmla="*/ 216144 w 2642324"/>
                <a:gd name="connsiteY532" fmla="*/ 120842 h 323906"/>
                <a:gd name="connsiteX533" fmla="*/ 195224 w 2642324"/>
                <a:gd name="connsiteY533" fmla="*/ 117143 h 323906"/>
                <a:gd name="connsiteX534" fmla="*/ 180457 w 2642324"/>
                <a:gd name="connsiteY534" fmla="*/ 103579 h 323906"/>
                <a:gd name="connsiteX535" fmla="*/ 169382 w 2642324"/>
                <a:gd name="connsiteY535" fmla="*/ 85083 h 323906"/>
                <a:gd name="connsiteX536" fmla="*/ 165690 w 2642324"/>
                <a:gd name="connsiteY536" fmla="*/ 60421 h 323906"/>
                <a:gd name="connsiteX537" fmla="*/ 169382 w 2642324"/>
                <a:gd name="connsiteY537" fmla="*/ 36992 h 323906"/>
                <a:gd name="connsiteX538" fmla="*/ 180457 w 2642324"/>
                <a:gd name="connsiteY538" fmla="*/ 17263 h 323906"/>
                <a:gd name="connsiteX539" fmla="*/ 195224 w 2642324"/>
                <a:gd name="connsiteY539" fmla="*/ 4932 h 323906"/>
                <a:gd name="connsiteX540" fmla="*/ 216144 w 2642324"/>
                <a:gd name="connsiteY540" fmla="*/ 0 h 323906"/>
                <a:gd name="connsiteX541" fmla="*/ 77861 w 2642324"/>
                <a:gd name="connsiteY541" fmla="*/ 0 h 323906"/>
                <a:gd name="connsiteX542" fmla="*/ 97551 w 2642324"/>
                <a:gd name="connsiteY542" fmla="*/ 4932 h 323906"/>
                <a:gd name="connsiteX543" fmla="*/ 113549 w 2642324"/>
                <a:gd name="connsiteY543" fmla="*/ 17263 h 323906"/>
                <a:gd name="connsiteX544" fmla="*/ 124624 w 2642324"/>
                <a:gd name="connsiteY544" fmla="*/ 36992 h 323906"/>
                <a:gd name="connsiteX545" fmla="*/ 128316 w 2642324"/>
                <a:gd name="connsiteY545" fmla="*/ 60421 h 323906"/>
                <a:gd name="connsiteX546" fmla="*/ 124624 w 2642324"/>
                <a:gd name="connsiteY546" fmla="*/ 85083 h 323906"/>
                <a:gd name="connsiteX547" fmla="*/ 113549 w 2642324"/>
                <a:gd name="connsiteY547" fmla="*/ 103579 h 323906"/>
                <a:gd name="connsiteX548" fmla="*/ 97551 w 2642324"/>
                <a:gd name="connsiteY548" fmla="*/ 117143 h 323906"/>
                <a:gd name="connsiteX549" fmla="*/ 77861 w 2642324"/>
                <a:gd name="connsiteY549" fmla="*/ 120842 h 323906"/>
                <a:gd name="connsiteX550" fmla="*/ 56941 w 2642324"/>
                <a:gd name="connsiteY550" fmla="*/ 117143 h 323906"/>
                <a:gd name="connsiteX551" fmla="*/ 40943 w 2642324"/>
                <a:gd name="connsiteY551" fmla="*/ 103579 h 323906"/>
                <a:gd name="connsiteX552" fmla="*/ 31099 w 2642324"/>
                <a:gd name="connsiteY552" fmla="*/ 85083 h 323906"/>
                <a:gd name="connsiteX553" fmla="*/ 27407 w 2642324"/>
                <a:gd name="connsiteY553" fmla="*/ 60421 h 323906"/>
                <a:gd name="connsiteX554" fmla="*/ 31099 w 2642324"/>
                <a:gd name="connsiteY554" fmla="*/ 36992 h 323906"/>
                <a:gd name="connsiteX555" fmla="*/ 40943 w 2642324"/>
                <a:gd name="connsiteY555" fmla="*/ 17263 h 323906"/>
                <a:gd name="connsiteX556" fmla="*/ 56941 w 2642324"/>
                <a:gd name="connsiteY556" fmla="*/ 4932 h 323906"/>
                <a:gd name="connsiteX557" fmla="*/ 77861 w 2642324"/>
                <a:gd name="connsiteY557" fmla="*/ 0 h 32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2642324" h="323906">
                  <a:moveTo>
                    <a:pt x="1392753" y="239192"/>
                  </a:moveTo>
                  <a:lnTo>
                    <a:pt x="2600008" y="239192"/>
                  </a:lnTo>
                  <a:cubicBezTo>
                    <a:pt x="2623655" y="239192"/>
                    <a:pt x="2642324" y="258836"/>
                    <a:pt x="2642324" y="282163"/>
                  </a:cubicBezTo>
                  <a:cubicBezTo>
                    <a:pt x="2642324" y="304262"/>
                    <a:pt x="2623655" y="323906"/>
                    <a:pt x="2600008" y="323906"/>
                  </a:cubicBezTo>
                  <a:lnTo>
                    <a:pt x="1392753" y="323906"/>
                  </a:lnTo>
                  <a:cubicBezTo>
                    <a:pt x="1369106" y="323906"/>
                    <a:pt x="1349192" y="304262"/>
                    <a:pt x="1349192" y="282163"/>
                  </a:cubicBezTo>
                  <a:cubicBezTo>
                    <a:pt x="1349192" y="258836"/>
                    <a:pt x="1369106" y="239192"/>
                    <a:pt x="1392753" y="239192"/>
                  </a:cubicBezTo>
                  <a:close/>
                  <a:moveTo>
                    <a:pt x="42316" y="236703"/>
                  </a:moveTo>
                  <a:lnTo>
                    <a:pt x="1249570" y="236703"/>
                  </a:lnTo>
                  <a:cubicBezTo>
                    <a:pt x="1273217" y="236703"/>
                    <a:pt x="1291886" y="255119"/>
                    <a:pt x="1291886" y="278446"/>
                  </a:cubicBezTo>
                  <a:cubicBezTo>
                    <a:pt x="1291886" y="301773"/>
                    <a:pt x="1273217" y="321417"/>
                    <a:pt x="1249570" y="321417"/>
                  </a:cubicBezTo>
                  <a:lnTo>
                    <a:pt x="42316" y="321417"/>
                  </a:lnTo>
                  <a:cubicBezTo>
                    <a:pt x="18669" y="321417"/>
                    <a:pt x="0" y="301773"/>
                    <a:pt x="0" y="278446"/>
                  </a:cubicBezTo>
                  <a:cubicBezTo>
                    <a:pt x="0" y="255119"/>
                    <a:pt x="18669" y="236703"/>
                    <a:pt x="42316" y="236703"/>
                  </a:cubicBezTo>
                  <a:close/>
                  <a:moveTo>
                    <a:pt x="2590628" y="20962"/>
                  </a:moveTo>
                  <a:cubicBezTo>
                    <a:pt x="2586936" y="20962"/>
                    <a:pt x="2583244" y="22195"/>
                    <a:pt x="2579551" y="23429"/>
                  </a:cubicBezTo>
                  <a:cubicBezTo>
                    <a:pt x="2575859" y="25895"/>
                    <a:pt x="2573397" y="28361"/>
                    <a:pt x="2570936" y="30827"/>
                  </a:cubicBezTo>
                  <a:cubicBezTo>
                    <a:pt x="2567243" y="35759"/>
                    <a:pt x="2566013" y="39459"/>
                    <a:pt x="2564782" y="44391"/>
                  </a:cubicBezTo>
                  <a:cubicBezTo>
                    <a:pt x="2563551" y="49323"/>
                    <a:pt x="2562320" y="54256"/>
                    <a:pt x="2562320" y="60421"/>
                  </a:cubicBezTo>
                  <a:cubicBezTo>
                    <a:pt x="2562320" y="66586"/>
                    <a:pt x="2563551" y="72752"/>
                    <a:pt x="2564782" y="76451"/>
                  </a:cubicBezTo>
                  <a:cubicBezTo>
                    <a:pt x="2566013" y="81383"/>
                    <a:pt x="2567243" y="86316"/>
                    <a:pt x="2570936" y="88782"/>
                  </a:cubicBezTo>
                  <a:cubicBezTo>
                    <a:pt x="2573397" y="93714"/>
                    <a:pt x="2575859" y="94947"/>
                    <a:pt x="2579551" y="97413"/>
                  </a:cubicBezTo>
                  <a:cubicBezTo>
                    <a:pt x="2583244" y="99880"/>
                    <a:pt x="2586936" y="101113"/>
                    <a:pt x="2590628" y="101113"/>
                  </a:cubicBezTo>
                  <a:cubicBezTo>
                    <a:pt x="2595551" y="101113"/>
                    <a:pt x="2599244" y="99880"/>
                    <a:pt x="2602936" y="97413"/>
                  </a:cubicBezTo>
                  <a:cubicBezTo>
                    <a:pt x="2605398" y="94947"/>
                    <a:pt x="2609090" y="93714"/>
                    <a:pt x="2611552" y="88782"/>
                  </a:cubicBezTo>
                  <a:cubicBezTo>
                    <a:pt x="2614013" y="86316"/>
                    <a:pt x="2616475" y="81383"/>
                    <a:pt x="2617706" y="76451"/>
                  </a:cubicBezTo>
                  <a:cubicBezTo>
                    <a:pt x="2618936" y="72752"/>
                    <a:pt x="2620167" y="66586"/>
                    <a:pt x="2620167" y="60421"/>
                  </a:cubicBezTo>
                  <a:cubicBezTo>
                    <a:pt x="2620167" y="54256"/>
                    <a:pt x="2618936" y="49323"/>
                    <a:pt x="2617706" y="44391"/>
                  </a:cubicBezTo>
                  <a:cubicBezTo>
                    <a:pt x="2616475" y="39459"/>
                    <a:pt x="2614013" y="35759"/>
                    <a:pt x="2611552" y="30827"/>
                  </a:cubicBezTo>
                  <a:cubicBezTo>
                    <a:pt x="2609090" y="28361"/>
                    <a:pt x="2605398" y="25895"/>
                    <a:pt x="2602936" y="23429"/>
                  </a:cubicBezTo>
                  <a:cubicBezTo>
                    <a:pt x="2599244" y="22195"/>
                    <a:pt x="2595551" y="20962"/>
                    <a:pt x="2590628" y="20962"/>
                  </a:cubicBezTo>
                  <a:close/>
                  <a:moveTo>
                    <a:pt x="2453579" y="20962"/>
                  </a:moveTo>
                  <a:cubicBezTo>
                    <a:pt x="2448656" y="20962"/>
                    <a:pt x="2444964" y="22195"/>
                    <a:pt x="2441271" y="23429"/>
                  </a:cubicBezTo>
                  <a:cubicBezTo>
                    <a:pt x="2437579" y="25895"/>
                    <a:pt x="2433887" y="28361"/>
                    <a:pt x="2432656" y="30827"/>
                  </a:cubicBezTo>
                  <a:cubicBezTo>
                    <a:pt x="2428963" y="35759"/>
                    <a:pt x="2427733" y="39459"/>
                    <a:pt x="2426502" y="44391"/>
                  </a:cubicBezTo>
                  <a:cubicBezTo>
                    <a:pt x="2425271" y="49323"/>
                    <a:pt x="2424040" y="54256"/>
                    <a:pt x="2424040" y="60421"/>
                  </a:cubicBezTo>
                  <a:cubicBezTo>
                    <a:pt x="2424040" y="66586"/>
                    <a:pt x="2425271" y="72752"/>
                    <a:pt x="2426502" y="76451"/>
                  </a:cubicBezTo>
                  <a:cubicBezTo>
                    <a:pt x="2427733" y="81383"/>
                    <a:pt x="2428963" y="86316"/>
                    <a:pt x="2432656" y="88782"/>
                  </a:cubicBezTo>
                  <a:cubicBezTo>
                    <a:pt x="2433887" y="93714"/>
                    <a:pt x="2437579" y="94947"/>
                    <a:pt x="2441271" y="97413"/>
                  </a:cubicBezTo>
                  <a:cubicBezTo>
                    <a:pt x="2444964" y="99880"/>
                    <a:pt x="2448656" y="101113"/>
                    <a:pt x="2453579" y="101113"/>
                  </a:cubicBezTo>
                  <a:cubicBezTo>
                    <a:pt x="2457271" y="101113"/>
                    <a:pt x="2460964" y="99880"/>
                    <a:pt x="2464656" y="97413"/>
                  </a:cubicBezTo>
                  <a:cubicBezTo>
                    <a:pt x="2467118" y="94947"/>
                    <a:pt x="2470810" y="93714"/>
                    <a:pt x="2473272" y="88782"/>
                  </a:cubicBezTo>
                  <a:cubicBezTo>
                    <a:pt x="2475733" y="86316"/>
                    <a:pt x="2478195" y="81383"/>
                    <a:pt x="2479426" y="76451"/>
                  </a:cubicBezTo>
                  <a:cubicBezTo>
                    <a:pt x="2480656" y="72752"/>
                    <a:pt x="2481887" y="66586"/>
                    <a:pt x="2481887" y="60421"/>
                  </a:cubicBezTo>
                  <a:cubicBezTo>
                    <a:pt x="2481887" y="54256"/>
                    <a:pt x="2480656" y="49323"/>
                    <a:pt x="2479426" y="44391"/>
                  </a:cubicBezTo>
                  <a:cubicBezTo>
                    <a:pt x="2478195" y="39459"/>
                    <a:pt x="2475733" y="35759"/>
                    <a:pt x="2473272" y="30827"/>
                  </a:cubicBezTo>
                  <a:cubicBezTo>
                    <a:pt x="2470810" y="28361"/>
                    <a:pt x="2467118" y="25895"/>
                    <a:pt x="2464656" y="23429"/>
                  </a:cubicBezTo>
                  <a:cubicBezTo>
                    <a:pt x="2460964" y="22195"/>
                    <a:pt x="2457271" y="20962"/>
                    <a:pt x="2453579" y="20962"/>
                  </a:cubicBezTo>
                  <a:close/>
                  <a:moveTo>
                    <a:pt x="2314059" y="20962"/>
                  </a:moveTo>
                  <a:cubicBezTo>
                    <a:pt x="2310367" y="20962"/>
                    <a:pt x="2306675" y="22195"/>
                    <a:pt x="2302983" y="23429"/>
                  </a:cubicBezTo>
                  <a:cubicBezTo>
                    <a:pt x="2298061" y="25895"/>
                    <a:pt x="2295600" y="28361"/>
                    <a:pt x="2293139" y="30827"/>
                  </a:cubicBezTo>
                  <a:cubicBezTo>
                    <a:pt x="2290677" y="35759"/>
                    <a:pt x="2289447" y="39459"/>
                    <a:pt x="2286986" y="44391"/>
                  </a:cubicBezTo>
                  <a:cubicBezTo>
                    <a:pt x="2285755" y="49323"/>
                    <a:pt x="2284524" y="54256"/>
                    <a:pt x="2284524" y="60421"/>
                  </a:cubicBezTo>
                  <a:cubicBezTo>
                    <a:pt x="2284524" y="66586"/>
                    <a:pt x="2285755" y="72752"/>
                    <a:pt x="2286986" y="76451"/>
                  </a:cubicBezTo>
                  <a:cubicBezTo>
                    <a:pt x="2289447" y="81383"/>
                    <a:pt x="2290677" y="86316"/>
                    <a:pt x="2293139" y="88782"/>
                  </a:cubicBezTo>
                  <a:cubicBezTo>
                    <a:pt x="2295600" y="93714"/>
                    <a:pt x="2298061" y="94947"/>
                    <a:pt x="2302983" y="97413"/>
                  </a:cubicBezTo>
                  <a:cubicBezTo>
                    <a:pt x="2306675" y="99880"/>
                    <a:pt x="2310367" y="101113"/>
                    <a:pt x="2314059" y="101113"/>
                  </a:cubicBezTo>
                  <a:cubicBezTo>
                    <a:pt x="2317751" y="101113"/>
                    <a:pt x="2321442" y="99880"/>
                    <a:pt x="2326365" y="97413"/>
                  </a:cubicBezTo>
                  <a:cubicBezTo>
                    <a:pt x="2330057" y="94947"/>
                    <a:pt x="2332518" y="93714"/>
                    <a:pt x="2334979" y="88782"/>
                  </a:cubicBezTo>
                  <a:cubicBezTo>
                    <a:pt x="2337440" y="86316"/>
                    <a:pt x="2339901" y="81383"/>
                    <a:pt x="2341132" y="76451"/>
                  </a:cubicBezTo>
                  <a:cubicBezTo>
                    <a:pt x="2342362" y="72752"/>
                    <a:pt x="2342362" y="66586"/>
                    <a:pt x="2342362" y="60421"/>
                  </a:cubicBezTo>
                  <a:cubicBezTo>
                    <a:pt x="2342362" y="54256"/>
                    <a:pt x="2342362" y="49323"/>
                    <a:pt x="2341132" y="44391"/>
                  </a:cubicBezTo>
                  <a:cubicBezTo>
                    <a:pt x="2339901" y="39459"/>
                    <a:pt x="2337440" y="35759"/>
                    <a:pt x="2334979" y="30827"/>
                  </a:cubicBezTo>
                  <a:cubicBezTo>
                    <a:pt x="2332518" y="28361"/>
                    <a:pt x="2330057" y="25895"/>
                    <a:pt x="2326365" y="23429"/>
                  </a:cubicBezTo>
                  <a:cubicBezTo>
                    <a:pt x="2321442" y="22195"/>
                    <a:pt x="2317751" y="20962"/>
                    <a:pt x="2314059" y="20962"/>
                  </a:cubicBezTo>
                  <a:close/>
                  <a:moveTo>
                    <a:pt x="2175776" y="20962"/>
                  </a:moveTo>
                  <a:cubicBezTo>
                    <a:pt x="2170853" y="20962"/>
                    <a:pt x="2167162" y="22195"/>
                    <a:pt x="2163470" y="23429"/>
                  </a:cubicBezTo>
                  <a:cubicBezTo>
                    <a:pt x="2161009" y="25895"/>
                    <a:pt x="2157317" y="28361"/>
                    <a:pt x="2154856" y="30827"/>
                  </a:cubicBezTo>
                  <a:cubicBezTo>
                    <a:pt x="2152394" y="35759"/>
                    <a:pt x="2149933" y="39459"/>
                    <a:pt x="2148703" y="44391"/>
                  </a:cubicBezTo>
                  <a:cubicBezTo>
                    <a:pt x="2147472" y="49323"/>
                    <a:pt x="2146241" y="54256"/>
                    <a:pt x="2146241" y="60421"/>
                  </a:cubicBezTo>
                  <a:cubicBezTo>
                    <a:pt x="2146241" y="66586"/>
                    <a:pt x="2147472" y="72752"/>
                    <a:pt x="2148703" y="76451"/>
                  </a:cubicBezTo>
                  <a:cubicBezTo>
                    <a:pt x="2149933" y="81383"/>
                    <a:pt x="2152394" y="86316"/>
                    <a:pt x="2154856" y="88782"/>
                  </a:cubicBezTo>
                  <a:cubicBezTo>
                    <a:pt x="2157317" y="93714"/>
                    <a:pt x="2161009" y="94947"/>
                    <a:pt x="2163470" y="97413"/>
                  </a:cubicBezTo>
                  <a:cubicBezTo>
                    <a:pt x="2167162" y="99880"/>
                    <a:pt x="2170853" y="101113"/>
                    <a:pt x="2175776" y="101113"/>
                  </a:cubicBezTo>
                  <a:cubicBezTo>
                    <a:pt x="2179468" y="101113"/>
                    <a:pt x="2183159" y="99880"/>
                    <a:pt x="2186851" y="97413"/>
                  </a:cubicBezTo>
                  <a:cubicBezTo>
                    <a:pt x="2190543" y="94947"/>
                    <a:pt x="2194235" y="93714"/>
                    <a:pt x="2196696" y="88782"/>
                  </a:cubicBezTo>
                  <a:cubicBezTo>
                    <a:pt x="2199157" y="86316"/>
                    <a:pt x="2200388" y="81383"/>
                    <a:pt x="2202849" y="76451"/>
                  </a:cubicBezTo>
                  <a:cubicBezTo>
                    <a:pt x="2204079" y="72752"/>
                    <a:pt x="2204079" y="66586"/>
                    <a:pt x="2204079" y="60421"/>
                  </a:cubicBezTo>
                  <a:cubicBezTo>
                    <a:pt x="2204079" y="54256"/>
                    <a:pt x="2204079" y="49323"/>
                    <a:pt x="2202849" y="44391"/>
                  </a:cubicBezTo>
                  <a:cubicBezTo>
                    <a:pt x="2200388" y="39459"/>
                    <a:pt x="2199157" y="35759"/>
                    <a:pt x="2196696" y="30827"/>
                  </a:cubicBezTo>
                  <a:cubicBezTo>
                    <a:pt x="2194235" y="28361"/>
                    <a:pt x="2190543" y="25895"/>
                    <a:pt x="2186851" y="23429"/>
                  </a:cubicBezTo>
                  <a:cubicBezTo>
                    <a:pt x="2183159" y="22195"/>
                    <a:pt x="2179468" y="20962"/>
                    <a:pt x="2175776" y="20962"/>
                  </a:cubicBezTo>
                  <a:close/>
                  <a:moveTo>
                    <a:pt x="1904185" y="20962"/>
                  </a:moveTo>
                  <a:cubicBezTo>
                    <a:pt x="1899262" y="20962"/>
                    <a:pt x="1895570" y="22195"/>
                    <a:pt x="1891877" y="23429"/>
                  </a:cubicBezTo>
                  <a:cubicBezTo>
                    <a:pt x="1888185" y="25895"/>
                    <a:pt x="1884493" y="28361"/>
                    <a:pt x="1883262" y="30827"/>
                  </a:cubicBezTo>
                  <a:cubicBezTo>
                    <a:pt x="1879569" y="35759"/>
                    <a:pt x="1878339" y="39459"/>
                    <a:pt x="1877108" y="44391"/>
                  </a:cubicBezTo>
                  <a:cubicBezTo>
                    <a:pt x="1875877" y="49323"/>
                    <a:pt x="1874646" y="54256"/>
                    <a:pt x="1874646" y="60421"/>
                  </a:cubicBezTo>
                  <a:cubicBezTo>
                    <a:pt x="1874646" y="66586"/>
                    <a:pt x="1875877" y="72752"/>
                    <a:pt x="1877108" y="76451"/>
                  </a:cubicBezTo>
                  <a:cubicBezTo>
                    <a:pt x="1878339" y="81383"/>
                    <a:pt x="1879569" y="86316"/>
                    <a:pt x="1883262" y="88782"/>
                  </a:cubicBezTo>
                  <a:cubicBezTo>
                    <a:pt x="1884493" y="93714"/>
                    <a:pt x="1888185" y="94947"/>
                    <a:pt x="1891877" y="97413"/>
                  </a:cubicBezTo>
                  <a:cubicBezTo>
                    <a:pt x="1895570" y="99880"/>
                    <a:pt x="1899262" y="101113"/>
                    <a:pt x="1904185" y="101113"/>
                  </a:cubicBezTo>
                  <a:cubicBezTo>
                    <a:pt x="1907877" y="101113"/>
                    <a:pt x="1911570" y="99880"/>
                    <a:pt x="1915262" y="97413"/>
                  </a:cubicBezTo>
                  <a:cubicBezTo>
                    <a:pt x="1917724" y="94947"/>
                    <a:pt x="1921416" y="93714"/>
                    <a:pt x="1923878" y="88782"/>
                  </a:cubicBezTo>
                  <a:cubicBezTo>
                    <a:pt x="1926339" y="86316"/>
                    <a:pt x="1928801" y="81383"/>
                    <a:pt x="1930032" y="76451"/>
                  </a:cubicBezTo>
                  <a:cubicBezTo>
                    <a:pt x="1931262" y="72752"/>
                    <a:pt x="1932493" y="66586"/>
                    <a:pt x="1932493" y="60421"/>
                  </a:cubicBezTo>
                  <a:cubicBezTo>
                    <a:pt x="1932493" y="54256"/>
                    <a:pt x="1931262" y="49323"/>
                    <a:pt x="1930032" y="44391"/>
                  </a:cubicBezTo>
                  <a:cubicBezTo>
                    <a:pt x="1928801" y="39459"/>
                    <a:pt x="1926339" y="35759"/>
                    <a:pt x="1923878" y="30827"/>
                  </a:cubicBezTo>
                  <a:cubicBezTo>
                    <a:pt x="1921416" y="28361"/>
                    <a:pt x="1917724" y="25895"/>
                    <a:pt x="1915262" y="23429"/>
                  </a:cubicBezTo>
                  <a:cubicBezTo>
                    <a:pt x="1911570" y="22195"/>
                    <a:pt x="1907877" y="20962"/>
                    <a:pt x="1904185" y="20962"/>
                  </a:cubicBezTo>
                  <a:close/>
                  <a:moveTo>
                    <a:pt x="1764664" y="20962"/>
                  </a:moveTo>
                  <a:cubicBezTo>
                    <a:pt x="1760972" y="20962"/>
                    <a:pt x="1757280" y="22195"/>
                    <a:pt x="1753588" y="23429"/>
                  </a:cubicBezTo>
                  <a:cubicBezTo>
                    <a:pt x="1748666" y="25895"/>
                    <a:pt x="1746205" y="28361"/>
                    <a:pt x="1743744" y="30827"/>
                  </a:cubicBezTo>
                  <a:cubicBezTo>
                    <a:pt x="1741282" y="35759"/>
                    <a:pt x="1740052" y="39459"/>
                    <a:pt x="1737591" y="44391"/>
                  </a:cubicBezTo>
                  <a:cubicBezTo>
                    <a:pt x="1736360" y="49323"/>
                    <a:pt x="1735129" y="54256"/>
                    <a:pt x="1735129" y="60421"/>
                  </a:cubicBezTo>
                  <a:cubicBezTo>
                    <a:pt x="1735129" y="66586"/>
                    <a:pt x="1736360" y="72752"/>
                    <a:pt x="1737591" y="76451"/>
                  </a:cubicBezTo>
                  <a:cubicBezTo>
                    <a:pt x="1740052" y="81383"/>
                    <a:pt x="1741282" y="86316"/>
                    <a:pt x="1743744" y="88782"/>
                  </a:cubicBezTo>
                  <a:cubicBezTo>
                    <a:pt x="1746205" y="93714"/>
                    <a:pt x="1748666" y="94947"/>
                    <a:pt x="1753588" y="97413"/>
                  </a:cubicBezTo>
                  <a:cubicBezTo>
                    <a:pt x="1757280" y="99880"/>
                    <a:pt x="1760972" y="101113"/>
                    <a:pt x="1764664" y="101113"/>
                  </a:cubicBezTo>
                  <a:cubicBezTo>
                    <a:pt x="1768356" y="101113"/>
                    <a:pt x="1773278" y="99880"/>
                    <a:pt x="1775739" y="97413"/>
                  </a:cubicBezTo>
                  <a:cubicBezTo>
                    <a:pt x="1780662" y="94947"/>
                    <a:pt x="1783123" y="93714"/>
                    <a:pt x="1785584" y="88782"/>
                  </a:cubicBezTo>
                  <a:cubicBezTo>
                    <a:pt x="1788045" y="86316"/>
                    <a:pt x="1790506" y="81383"/>
                    <a:pt x="1791737" y="76451"/>
                  </a:cubicBezTo>
                  <a:cubicBezTo>
                    <a:pt x="1792967" y="72752"/>
                    <a:pt x="1794198" y="66586"/>
                    <a:pt x="1794198" y="60421"/>
                  </a:cubicBezTo>
                  <a:cubicBezTo>
                    <a:pt x="1794198" y="54256"/>
                    <a:pt x="1792967" y="49323"/>
                    <a:pt x="1791737" y="44391"/>
                  </a:cubicBezTo>
                  <a:cubicBezTo>
                    <a:pt x="1790506" y="39459"/>
                    <a:pt x="1788045" y="35759"/>
                    <a:pt x="1785584" y="30827"/>
                  </a:cubicBezTo>
                  <a:cubicBezTo>
                    <a:pt x="1783123" y="28361"/>
                    <a:pt x="1780662" y="25895"/>
                    <a:pt x="1775739" y="23429"/>
                  </a:cubicBezTo>
                  <a:cubicBezTo>
                    <a:pt x="1773278" y="22195"/>
                    <a:pt x="1768356" y="20962"/>
                    <a:pt x="1764664" y="20962"/>
                  </a:cubicBezTo>
                  <a:close/>
                  <a:moveTo>
                    <a:pt x="1626382" y="20962"/>
                  </a:moveTo>
                  <a:cubicBezTo>
                    <a:pt x="1621459" y="20962"/>
                    <a:pt x="1617768" y="22195"/>
                    <a:pt x="1614076" y="23429"/>
                  </a:cubicBezTo>
                  <a:cubicBezTo>
                    <a:pt x="1611615" y="25895"/>
                    <a:pt x="1607923" y="28361"/>
                    <a:pt x="1605462" y="30827"/>
                  </a:cubicBezTo>
                  <a:cubicBezTo>
                    <a:pt x="1603000" y="35759"/>
                    <a:pt x="1600539" y="39459"/>
                    <a:pt x="1599309" y="44391"/>
                  </a:cubicBezTo>
                  <a:cubicBezTo>
                    <a:pt x="1598078" y="49323"/>
                    <a:pt x="1596847" y="54256"/>
                    <a:pt x="1596847" y="60421"/>
                  </a:cubicBezTo>
                  <a:cubicBezTo>
                    <a:pt x="1596847" y="66586"/>
                    <a:pt x="1598078" y="72752"/>
                    <a:pt x="1599309" y="76451"/>
                  </a:cubicBezTo>
                  <a:cubicBezTo>
                    <a:pt x="1600539" y="81383"/>
                    <a:pt x="1603000" y="86316"/>
                    <a:pt x="1605462" y="88782"/>
                  </a:cubicBezTo>
                  <a:cubicBezTo>
                    <a:pt x="1607923" y="93714"/>
                    <a:pt x="1611615" y="94947"/>
                    <a:pt x="1614076" y="97413"/>
                  </a:cubicBezTo>
                  <a:cubicBezTo>
                    <a:pt x="1617768" y="99880"/>
                    <a:pt x="1621459" y="101113"/>
                    <a:pt x="1626382" y="101113"/>
                  </a:cubicBezTo>
                  <a:cubicBezTo>
                    <a:pt x="1630074" y="101113"/>
                    <a:pt x="1633765" y="99880"/>
                    <a:pt x="1637457" y="97413"/>
                  </a:cubicBezTo>
                  <a:cubicBezTo>
                    <a:pt x="1641149" y="94947"/>
                    <a:pt x="1644841" y="93714"/>
                    <a:pt x="1647302" y="88782"/>
                  </a:cubicBezTo>
                  <a:cubicBezTo>
                    <a:pt x="1649763" y="86316"/>
                    <a:pt x="1650994" y="81383"/>
                    <a:pt x="1653455" y="76451"/>
                  </a:cubicBezTo>
                  <a:cubicBezTo>
                    <a:pt x="1654685" y="72752"/>
                    <a:pt x="1654685" y="66586"/>
                    <a:pt x="1654685" y="60421"/>
                  </a:cubicBezTo>
                  <a:cubicBezTo>
                    <a:pt x="1654685" y="54256"/>
                    <a:pt x="1654685" y="49323"/>
                    <a:pt x="1653455" y="44391"/>
                  </a:cubicBezTo>
                  <a:cubicBezTo>
                    <a:pt x="1650994" y="39459"/>
                    <a:pt x="1649763" y="35759"/>
                    <a:pt x="1647302" y="30827"/>
                  </a:cubicBezTo>
                  <a:cubicBezTo>
                    <a:pt x="1644841" y="28361"/>
                    <a:pt x="1641149" y="25895"/>
                    <a:pt x="1637457" y="23429"/>
                  </a:cubicBezTo>
                  <a:cubicBezTo>
                    <a:pt x="1633765" y="22195"/>
                    <a:pt x="1630074" y="20962"/>
                    <a:pt x="1626382" y="20962"/>
                  </a:cubicBezTo>
                  <a:close/>
                  <a:moveTo>
                    <a:pt x="1488095" y="20962"/>
                  </a:moveTo>
                  <a:cubicBezTo>
                    <a:pt x="1483172" y="20962"/>
                    <a:pt x="1479481" y="22195"/>
                    <a:pt x="1475789" y="23429"/>
                  </a:cubicBezTo>
                  <a:cubicBezTo>
                    <a:pt x="1473328" y="25895"/>
                    <a:pt x="1469636" y="28361"/>
                    <a:pt x="1467175" y="30827"/>
                  </a:cubicBezTo>
                  <a:cubicBezTo>
                    <a:pt x="1464713" y="35759"/>
                    <a:pt x="1462252" y="39459"/>
                    <a:pt x="1461022" y="44391"/>
                  </a:cubicBezTo>
                  <a:cubicBezTo>
                    <a:pt x="1459791" y="49323"/>
                    <a:pt x="1459791" y="54256"/>
                    <a:pt x="1459791" y="60421"/>
                  </a:cubicBezTo>
                  <a:cubicBezTo>
                    <a:pt x="1459791" y="66586"/>
                    <a:pt x="1459791" y="72752"/>
                    <a:pt x="1461022" y="76451"/>
                  </a:cubicBezTo>
                  <a:cubicBezTo>
                    <a:pt x="1462252" y="81383"/>
                    <a:pt x="1464713" y="86316"/>
                    <a:pt x="1467175" y="88782"/>
                  </a:cubicBezTo>
                  <a:cubicBezTo>
                    <a:pt x="1469636" y="93714"/>
                    <a:pt x="1473328" y="94947"/>
                    <a:pt x="1475789" y="97413"/>
                  </a:cubicBezTo>
                  <a:cubicBezTo>
                    <a:pt x="1479481" y="99880"/>
                    <a:pt x="1483172" y="101113"/>
                    <a:pt x="1488095" y="101113"/>
                  </a:cubicBezTo>
                  <a:cubicBezTo>
                    <a:pt x="1491787" y="101113"/>
                    <a:pt x="1496709" y="99880"/>
                    <a:pt x="1499170" y="97413"/>
                  </a:cubicBezTo>
                  <a:cubicBezTo>
                    <a:pt x="1502862" y="94947"/>
                    <a:pt x="1505323" y="93714"/>
                    <a:pt x="1507784" y="88782"/>
                  </a:cubicBezTo>
                  <a:cubicBezTo>
                    <a:pt x="1511476" y="86316"/>
                    <a:pt x="1512707" y="81383"/>
                    <a:pt x="1513937" y="76451"/>
                  </a:cubicBezTo>
                  <a:cubicBezTo>
                    <a:pt x="1516398" y="72752"/>
                    <a:pt x="1516398" y="66586"/>
                    <a:pt x="1516398" y="60421"/>
                  </a:cubicBezTo>
                  <a:cubicBezTo>
                    <a:pt x="1516398" y="54256"/>
                    <a:pt x="1516398" y="49323"/>
                    <a:pt x="1513937" y="44391"/>
                  </a:cubicBezTo>
                  <a:cubicBezTo>
                    <a:pt x="1512707" y="39459"/>
                    <a:pt x="1511476" y="35759"/>
                    <a:pt x="1507784" y="30827"/>
                  </a:cubicBezTo>
                  <a:cubicBezTo>
                    <a:pt x="1505323" y="28361"/>
                    <a:pt x="1502862" y="25895"/>
                    <a:pt x="1499170" y="23429"/>
                  </a:cubicBezTo>
                  <a:cubicBezTo>
                    <a:pt x="1496709" y="22195"/>
                    <a:pt x="1491787" y="20962"/>
                    <a:pt x="1488095" y="20962"/>
                  </a:cubicBezTo>
                  <a:close/>
                  <a:moveTo>
                    <a:pt x="1197836" y="20962"/>
                  </a:moveTo>
                  <a:cubicBezTo>
                    <a:pt x="1194144" y="20962"/>
                    <a:pt x="1190451" y="22195"/>
                    <a:pt x="1186759" y="23429"/>
                  </a:cubicBezTo>
                  <a:cubicBezTo>
                    <a:pt x="1183066" y="25895"/>
                    <a:pt x="1180605" y="28361"/>
                    <a:pt x="1176913" y="30827"/>
                  </a:cubicBezTo>
                  <a:cubicBezTo>
                    <a:pt x="1174451" y="35759"/>
                    <a:pt x="1173220" y="39459"/>
                    <a:pt x="1170759" y="44391"/>
                  </a:cubicBezTo>
                  <a:cubicBezTo>
                    <a:pt x="1170759" y="49323"/>
                    <a:pt x="1169528" y="54256"/>
                    <a:pt x="1169528" y="60421"/>
                  </a:cubicBezTo>
                  <a:cubicBezTo>
                    <a:pt x="1169528" y="66586"/>
                    <a:pt x="1170759" y="72752"/>
                    <a:pt x="1170759" y="76451"/>
                  </a:cubicBezTo>
                  <a:cubicBezTo>
                    <a:pt x="1173220" y="81383"/>
                    <a:pt x="1174451" y="86316"/>
                    <a:pt x="1176913" y="88782"/>
                  </a:cubicBezTo>
                  <a:cubicBezTo>
                    <a:pt x="1180605" y="93714"/>
                    <a:pt x="1183066" y="94947"/>
                    <a:pt x="1186759" y="97413"/>
                  </a:cubicBezTo>
                  <a:cubicBezTo>
                    <a:pt x="1190451" y="99880"/>
                    <a:pt x="1194144" y="101113"/>
                    <a:pt x="1197836" y="101113"/>
                  </a:cubicBezTo>
                  <a:cubicBezTo>
                    <a:pt x="1202759" y="101113"/>
                    <a:pt x="1206451" y="99880"/>
                    <a:pt x="1210144" y="97413"/>
                  </a:cubicBezTo>
                  <a:cubicBezTo>
                    <a:pt x="1213836" y="94947"/>
                    <a:pt x="1216298" y="93714"/>
                    <a:pt x="1218759" y="88782"/>
                  </a:cubicBezTo>
                  <a:cubicBezTo>
                    <a:pt x="1221221" y="86316"/>
                    <a:pt x="1223682" y="81383"/>
                    <a:pt x="1224913" y="76451"/>
                  </a:cubicBezTo>
                  <a:cubicBezTo>
                    <a:pt x="1226144" y="72752"/>
                    <a:pt x="1226144" y="66586"/>
                    <a:pt x="1226144" y="60421"/>
                  </a:cubicBezTo>
                  <a:cubicBezTo>
                    <a:pt x="1226144" y="54256"/>
                    <a:pt x="1226144" y="49323"/>
                    <a:pt x="1224913" y="44391"/>
                  </a:cubicBezTo>
                  <a:cubicBezTo>
                    <a:pt x="1223682" y="39459"/>
                    <a:pt x="1221221" y="35759"/>
                    <a:pt x="1218759" y="30827"/>
                  </a:cubicBezTo>
                  <a:cubicBezTo>
                    <a:pt x="1216298" y="28361"/>
                    <a:pt x="1213836" y="25895"/>
                    <a:pt x="1210144" y="23429"/>
                  </a:cubicBezTo>
                  <a:cubicBezTo>
                    <a:pt x="1206451" y="22195"/>
                    <a:pt x="1202759" y="20962"/>
                    <a:pt x="1197836" y="20962"/>
                  </a:cubicBezTo>
                  <a:close/>
                  <a:moveTo>
                    <a:pt x="1059553" y="20962"/>
                  </a:moveTo>
                  <a:cubicBezTo>
                    <a:pt x="1055861" y="20962"/>
                    <a:pt x="1050937" y="22195"/>
                    <a:pt x="1048476" y="23429"/>
                  </a:cubicBezTo>
                  <a:cubicBezTo>
                    <a:pt x="1044783" y="25895"/>
                    <a:pt x="1041091" y="28361"/>
                    <a:pt x="1038630" y="30827"/>
                  </a:cubicBezTo>
                  <a:cubicBezTo>
                    <a:pt x="1036168" y="35759"/>
                    <a:pt x="1033706" y="39459"/>
                    <a:pt x="1033706" y="44391"/>
                  </a:cubicBezTo>
                  <a:cubicBezTo>
                    <a:pt x="1031245" y="49323"/>
                    <a:pt x="1031245" y="54256"/>
                    <a:pt x="1031245" y="60421"/>
                  </a:cubicBezTo>
                  <a:cubicBezTo>
                    <a:pt x="1031245" y="66586"/>
                    <a:pt x="1031245" y="72752"/>
                    <a:pt x="1033706" y="76451"/>
                  </a:cubicBezTo>
                  <a:cubicBezTo>
                    <a:pt x="1033706" y="81383"/>
                    <a:pt x="1036168" y="86316"/>
                    <a:pt x="1038630" y="88782"/>
                  </a:cubicBezTo>
                  <a:cubicBezTo>
                    <a:pt x="1041091" y="93714"/>
                    <a:pt x="1044783" y="94947"/>
                    <a:pt x="1048476" y="97413"/>
                  </a:cubicBezTo>
                  <a:cubicBezTo>
                    <a:pt x="1050937" y="99880"/>
                    <a:pt x="1055861" y="101113"/>
                    <a:pt x="1059553" y="101113"/>
                  </a:cubicBezTo>
                  <a:cubicBezTo>
                    <a:pt x="1064476" y="101113"/>
                    <a:pt x="1068168" y="99880"/>
                    <a:pt x="1070630" y="97413"/>
                  </a:cubicBezTo>
                  <a:cubicBezTo>
                    <a:pt x="1074322" y="94947"/>
                    <a:pt x="1078015" y="93714"/>
                    <a:pt x="1080476" y="88782"/>
                  </a:cubicBezTo>
                  <a:cubicBezTo>
                    <a:pt x="1082938" y="86316"/>
                    <a:pt x="1085399" y="81383"/>
                    <a:pt x="1086630" y="76451"/>
                  </a:cubicBezTo>
                  <a:cubicBezTo>
                    <a:pt x="1087861" y="72752"/>
                    <a:pt x="1087861" y="66586"/>
                    <a:pt x="1087861" y="60421"/>
                  </a:cubicBezTo>
                  <a:cubicBezTo>
                    <a:pt x="1087861" y="54256"/>
                    <a:pt x="1087861" y="49323"/>
                    <a:pt x="1086630" y="44391"/>
                  </a:cubicBezTo>
                  <a:cubicBezTo>
                    <a:pt x="1085399" y="39459"/>
                    <a:pt x="1082938" y="35759"/>
                    <a:pt x="1080476" y="30827"/>
                  </a:cubicBezTo>
                  <a:cubicBezTo>
                    <a:pt x="1078015" y="28361"/>
                    <a:pt x="1074322" y="25895"/>
                    <a:pt x="1070630" y="23429"/>
                  </a:cubicBezTo>
                  <a:cubicBezTo>
                    <a:pt x="1068168" y="22195"/>
                    <a:pt x="1064476" y="20962"/>
                    <a:pt x="1059553" y="20962"/>
                  </a:cubicBezTo>
                  <a:close/>
                  <a:moveTo>
                    <a:pt x="921259" y="20962"/>
                  </a:moveTo>
                  <a:cubicBezTo>
                    <a:pt x="917568" y="20962"/>
                    <a:pt x="912645" y="22195"/>
                    <a:pt x="910184" y="23429"/>
                  </a:cubicBezTo>
                  <a:cubicBezTo>
                    <a:pt x="905262" y="25895"/>
                    <a:pt x="902800" y="28361"/>
                    <a:pt x="900339" y="30827"/>
                  </a:cubicBezTo>
                  <a:cubicBezTo>
                    <a:pt x="897878" y="35759"/>
                    <a:pt x="896647" y="39459"/>
                    <a:pt x="894186" y="44391"/>
                  </a:cubicBezTo>
                  <a:cubicBezTo>
                    <a:pt x="892956" y="49323"/>
                    <a:pt x="891725" y="54256"/>
                    <a:pt x="891725" y="60421"/>
                  </a:cubicBezTo>
                  <a:cubicBezTo>
                    <a:pt x="891725" y="66586"/>
                    <a:pt x="892956" y="72752"/>
                    <a:pt x="894186" y="76451"/>
                  </a:cubicBezTo>
                  <a:cubicBezTo>
                    <a:pt x="896647" y="81383"/>
                    <a:pt x="897878" y="86316"/>
                    <a:pt x="900339" y="88782"/>
                  </a:cubicBezTo>
                  <a:cubicBezTo>
                    <a:pt x="902800" y="93714"/>
                    <a:pt x="905262" y="94947"/>
                    <a:pt x="910184" y="97413"/>
                  </a:cubicBezTo>
                  <a:cubicBezTo>
                    <a:pt x="912645" y="99880"/>
                    <a:pt x="917568" y="101113"/>
                    <a:pt x="921259" y="101113"/>
                  </a:cubicBezTo>
                  <a:cubicBezTo>
                    <a:pt x="924951" y="101113"/>
                    <a:pt x="929874" y="99880"/>
                    <a:pt x="932335" y="97413"/>
                  </a:cubicBezTo>
                  <a:cubicBezTo>
                    <a:pt x="936027" y="94947"/>
                    <a:pt x="938488" y="93714"/>
                    <a:pt x="942180" y="88782"/>
                  </a:cubicBezTo>
                  <a:cubicBezTo>
                    <a:pt x="944641" y="86316"/>
                    <a:pt x="945871" y="81383"/>
                    <a:pt x="948333" y="76451"/>
                  </a:cubicBezTo>
                  <a:cubicBezTo>
                    <a:pt x="948333" y="72752"/>
                    <a:pt x="949563" y="66586"/>
                    <a:pt x="949563" y="60421"/>
                  </a:cubicBezTo>
                  <a:cubicBezTo>
                    <a:pt x="949563" y="54256"/>
                    <a:pt x="948333" y="49323"/>
                    <a:pt x="948333" y="44391"/>
                  </a:cubicBezTo>
                  <a:cubicBezTo>
                    <a:pt x="945871" y="39459"/>
                    <a:pt x="944641" y="35759"/>
                    <a:pt x="942180" y="30827"/>
                  </a:cubicBezTo>
                  <a:cubicBezTo>
                    <a:pt x="938488" y="28361"/>
                    <a:pt x="936027" y="25895"/>
                    <a:pt x="932335" y="23429"/>
                  </a:cubicBezTo>
                  <a:cubicBezTo>
                    <a:pt x="929874" y="22195"/>
                    <a:pt x="924951" y="20962"/>
                    <a:pt x="921259" y="20962"/>
                  </a:cubicBezTo>
                  <a:close/>
                  <a:moveTo>
                    <a:pt x="782969" y="20962"/>
                  </a:moveTo>
                  <a:cubicBezTo>
                    <a:pt x="778046" y="20962"/>
                    <a:pt x="774353" y="22195"/>
                    <a:pt x="770661" y="23429"/>
                  </a:cubicBezTo>
                  <a:cubicBezTo>
                    <a:pt x="766969" y="25895"/>
                    <a:pt x="764507" y="28361"/>
                    <a:pt x="762045" y="30827"/>
                  </a:cubicBezTo>
                  <a:cubicBezTo>
                    <a:pt x="759584" y="35759"/>
                    <a:pt x="757122" y="39459"/>
                    <a:pt x="755892" y="44391"/>
                  </a:cubicBezTo>
                  <a:cubicBezTo>
                    <a:pt x="754661" y="49323"/>
                    <a:pt x="753430" y="54256"/>
                    <a:pt x="753430" y="60421"/>
                  </a:cubicBezTo>
                  <a:cubicBezTo>
                    <a:pt x="753430" y="66586"/>
                    <a:pt x="754661" y="72752"/>
                    <a:pt x="755892" y="76451"/>
                  </a:cubicBezTo>
                  <a:cubicBezTo>
                    <a:pt x="757122" y="81383"/>
                    <a:pt x="759584" y="86316"/>
                    <a:pt x="762045" y="88782"/>
                  </a:cubicBezTo>
                  <a:cubicBezTo>
                    <a:pt x="764507" y="93714"/>
                    <a:pt x="766969" y="94947"/>
                    <a:pt x="770661" y="97413"/>
                  </a:cubicBezTo>
                  <a:cubicBezTo>
                    <a:pt x="774353" y="99880"/>
                    <a:pt x="778046" y="101113"/>
                    <a:pt x="782969" y="101113"/>
                  </a:cubicBezTo>
                  <a:cubicBezTo>
                    <a:pt x="786661" y="101113"/>
                    <a:pt x="790353" y="99880"/>
                    <a:pt x="794046" y="97413"/>
                  </a:cubicBezTo>
                  <a:cubicBezTo>
                    <a:pt x="797738" y="94947"/>
                    <a:pt x="800200" y="93714"/>
                    <a:pt x="803892" y="88782"/>
                  </a:cubicBezTo>
                  <a:cubicBezTo>
                    <a:pt x="805123" y="86316"/>
                    <a:pt x="807584" y="81383"/>
                    <a:pt x="808815" y="76451"/>
                  </a:cubicBezTo>
                  <a:cubicBezTo>
                    <a:pt x="811277" y="72752"/>
                    <a:pt x="811277" y="66586"/>
                    <a:pt x="811277" y="60421"/>
                  </a:cubicBezTo>
                  <a:cubicBezTo>
                    <a:pt x="811277" y="54256"/>
                    <a:pt x="811277" y="49323"/>
                    <a:pt x="808815" y="44391"/>
                  </a:cubicBezTo>
                  <a:cubicBezTo>
                    <a:pt x="807584" y="39459"/>
                    <a:pt x="805123" y="35759"/>
                    <a:pt x="803892" y="30827"/>
                  </a:cubicBezTo>
                  <a:cubicBezTo>
                    <a:pt x="800200" y="28361"/>
                    <a:pt x="797738" y="25895"/>
                    <a:pt x="794046" y="23429"/>
                  </a:cubicBezTo>
                  <a:cubicBezTo>
                    <a:pt x="790353" y="22195"/>
                    <a:pt x="786661" y="20962"/>
                    <a:pt x="782969" y="20962"/>
                  </a:cubicBezTo>
                  <a:close/>
                  <a:moveTo>
                    <a:pt x="493949" y="20962"/>
                  </a:moveTo>
                  <a:cubicBezTo>
                    <a:pt x="489026" y="20962"/>
                    <a:pt x="485333" y="22195"/>
                    <a:pt x="481641" y="23429"/>
                  </a:cubicBezTo>
                  <a:cubicBezTo>
                    <a:pt x="477949" y="25895"/>
                    <a:pt x="474256" y="28361"/>
                    <a:pt x="473025" y="30827"/>
                  </a:cubicBezTo>
                  <a:cubicBezTo>
                    <a:pt x="470564" y="35759"/>
                    <a:pt x="468102" y="39459"/>
                    <a:pt x="466872" y="44391"/>
                  </a:cubicBezTo>
                  <a:cubicBezTo>
                    <a:pt x="465641" y="49323"/>
                    <a:pt x="464410" y="54256"/>
                    <a:pt x="464410" y="60421"/>
                  </a:cubicBezTo>
                  <a:cubicBezTo>
                    <a:pt x="464410" y="66586"/>
                    <a:pt x="465641" y="72752"/>
                    <a:pt x="466872" y="76451"/>
                  </a:cubicBezTo>
                  <a:cubicBezTo>
                    <a:pt x="468102" y="81383"/>
                    <a:pt x="470564" y="86316"/>
                    <a:pt x="473025" y="88782"/>
                  </a:cubicBezTo>
                  <a:cubicBezTo>
                    <a:pt x="474256" y="93714"/>
                    <a:pt x="477949" y="94947"/>
                    <a:pt x="481641" y="97413"/>
                  </a:cubicBezTo>
                  <a:cubicBezTo>
                    <a:pt x="485333" y="99880"/>
                    <a:pt x="489026" y="101113"/>
                    <a:pt x="493949" y="101113"/>
                  </a:cubicBezTo>
                  <a:cubicBezTo>
                    <a:pt x="497641" y="101113"/>
                    <a:pt x="501333" y="99880"/>
                    <a:pt x="505026" y="97413"/>
                  </a:cubicBezTo>
                  <a:cubicBezTo>
                    <a:pt x="508718" y="94947"/>
                    <a:pt x="511180" y="93714"/>
                    <a:pt x="513641" y="88782"/>
                  </a:cubicBezTo>
                  <a:cubicBezTo>
                    <a:pt x="516103" y="86316"/>
                    <a:pt x="518564" y="81383"/>
                    <a:pt x="519795" y="76451"/>
                  </a:cubicBezTo>
                  <a:cubicBezTo>
                    <a:pt x="521026" y="72752"/>
                    <a:pt x="522257" y="66586"/>
                    <a:pt x="522257" y="60421"/>
                  </a:cubicBezTo>
                  <a:cubicBezTo>
                    <a:pt x="522257" y="54256"/>
                    <a:pt x="521026" y="49323"/>
                    <a:pt x="519795" y="44391"/>
                  </a:cubicBezTo>
                  <a:cubicBezTo>
                    <a:pt x="518564" y="39459"/>
                    <a:pt x="516103" y="35759"/>
                    <a:pt x="513641" y="30827"/>
                  </a:cubicBezTo>
                  <a:cubicBezTo>
                    <a:pt x="511180" y="28361"/>
                    <a:pt x="508718" y="25895"/>
                    <a:pt x="505026" y="23429"/>
                  </a:cubicBezTo>
                  <a:cubicBezTo>
                    <a:pt x="501333" y="22195"/>
                    <a:pt x="497641" y="20962"/>
                    <a:pt x="493949" y="20962"/>
                  </a:cubicBezTo>
                  <a:close/>
                  <a:moveTo>
                    <a:pt x="354424" y="20962"/>
                  </a:moveTo>
                  <a:cubicBezTo>
                    <a:pt x="350733" y="20962"/>
                    <a:pt x="347041" y="22195"/>
                    <a:pt x="343349" y="23429"/>
                  </a:cubicBezTo>
                  <a:cubicBezTo>
                    <a:pt x="339657" y="25895"/>
                    <a:pt x="335965" y="28361"/>
                    <a:pt x="333504" y="30827"/>
                  </a:cubicBezTo>
                  <a:cubicBezTo>
                    <a:pt x="331043" y="35759"/>
                    <a:pt x="329812" y="39459"/>
                    <a:pt x="327351" y="44391"/>
                  </a:cubicBezTo>
                  <a:cubicBezTo>
                    <a:pt x="326121" y="49323"/>
                    <a:pt x="324890" y="54256"/>
                    <a:pt x="324890" y="60421"/>
                  </a:cubicBezTo>
                  <a:cubicBezTo>
                    <a:pt x="324890" y="66586"/>
                    <a:pt x="326121" y="72752"/>
                    <a:pt x="327351" y="76451"/>
                  </a:cubicBezTo>
                  <a:cubicBezTo>
                    <a:pt x="329812" y="81383"/>
                    <a:pt x="331043" y="86316"/>
                    <a:pt x="333504" y="88782"/>
                  </a:cubicBezTo>
                  <a:cubicBezTo>
                    <a:pt x="335965" y="93714"/>
                    <a:pt x="339657" y="94947"/>
                    <a:pt x="343349" y="97413"/>
                  </a:cubicBezTo>
                  <a:cubicBezTo>
                    <a:pt x="347041" y="99880"/>
                    <a:pt x="350733" y="101113"/>
                    <a:pt x="354424" y="101113"/>
                  </a:cubicBezTo>
                  <a:cubicBezTo>
                    <a:pt x="358116" y="101113"/>
                    <a:pt x="361808" y="99880"/>
                    <a:pt x="366730" y="97413"/>
                  </a:cubicBezTo>
                  <a:cubicBezTo>
                    <a:pt x="370422" y="94947"/>
                    <a:pt x="372883" y="93714"/>
                    <a:pt x="375345" y="88782"/>
                  </a:cubicBezTo>
                  <a:cubicBezTo>
                    <a:pt x="377806" y="86316"/>
                    <a:pt x="380267" y="81383"/>
                    <a:pt x="381498" y="76451"/>
                  </a:cubicBezTo>
                  <a:cubicBezTo>
                    <a:pt x="382728" y="72752"/>
                    <a:pt x="383959" y="66586"/>
                    <a:pt x="383959" y="60421"/>
                  </a:cubicBezTo>
                  <a:cubicBezTo>
                    <a:pt x="383959" y="54256"/>
                    <a:pt x="382728" y="49323"/>
                    <a:pt x="381498" y="44391"/>
                  </a:cubicBezTo>
                  <a:cubicBezTo>
                    <a:pt x="380267" y="39459"/>
                    <a:pt x="377806" y="35759"/>
                    <a:pt x="375345" y="30827"/>
                  </a:cubicBezTo>
                  <a:cubicBezTo>
                    <a:pt x="372883" y="28361"/>
                    <a:pt x="370422" y="25895"/>
                    <a:pt x="366730" y="23429"/>
                  </a:cubicBezTo>
                  <a:cubicBezTo>
                    <a:pt x="361808" y="22195"/>
                    <a:pt x="358116" y="20962"/>
                    <a:pt x="354424" y="20962"/>
                  </a:cubicBezTo>
                  <a:close/>
                  <a:moveTo>
                    <a:pt x="216144" y="20962"/>
                  </a:moveTo>
                  <a:cubicBezTo>
                    <a:pt x="211222" y="20962"/>
                    <a:pt x="207530" y="22195"/>
                    <a:pt x="203838" y="23429"/>
                  </a:cubicBezTo>
                  <a:cubicBezTo>
                    <a:pt x="201377" y="25895"/>
                    <a:pt x="197685" y="28361"/>
                    <a:pt x="195224" y="30827"/>
                  </a:cubicBezTo>
                  <a:cubicBezTo>
                    <a:pt x="192763" y="35759"/>
                    <a:pt x="190302" y="39459"/>
                    <a:pt x="189071" y="44391"/>
                  </a:cubicBezTo>
                  <a:cubicBezTo>
                    <a:pt x="187841" y="49323"/>
                    <a:pt x="187841" y="54256"/>
                    <a:pt x="187841" y="60421"/>
                  </a:cubicBezTo>
                  <a:cubicBezTo>
                    <a:pt x="187841" y="66586"/>
                    <a:pt x="187841" y="72752"/>
                    <a:pt x="189071" y="76451"/>
                  </a:cubicBezTo>
                  <a:cubicBezTo>
                    <a:pt x="190302" y="81383"/>
                    <a:pt x="192763" y="86316"/>
                    <a:pt x="195224" y="88782"/>
                  </a:cubicBezTo>
                  <a:cubicBezTo>
                    <a:pt x="197685" y="93714"/>
                    <a:pt x="201377" y="94947"/>
                    <a:pt x="203838" y="97413"/>
                  </a:cubicBezTo>
                  <a:cubicBezTo>
                    <a:pt x="207530" y="99880"/>
                    <a:pt x="211222" y="101113"/>
                    <a:pt x="216144" y="101113"/>
                  </a:cubicBezTo>
                  <a:cubicBezTo>
                    <a:pt x="219836" y="101113"/>
                    <a:pt x="224759" y="99880"/>
                    <a:pt x="227220" y="97413"/>
                  </a:cubicBezTo>
                  <a:cubicBezTo>
                    <a:pt x="230912" y="94947"/>
                    <a:pt x="234603" y="93714"/>
                    <a:pt x="237065" y="88782"/>
                  </a:cubicBezTo>
                  <a:cubicBezTo>
                    <a:pt x="239526" y="86316"/>
                    <a:pt x="240756" y="81383"/>
                    <a:pt x="243218" y="76451"/>
                  </a:cubicBezTo>
                  <a:cubicBezTo>
                    <a:pt x="244448" y="72752"/>
                    <a:pt x="244448" y="66586"/>
                    <a:pt x="244448" y="60421"/>
                  </a:cubicBezTo>
                  <a:cubicBezTo>
                    <a:pt x="244448" y="54256"/>
                    <a:pt x="244448" y="49323"/>
                    <a:pt x="243218" y="44391"/>
                  </a:cubicBezTo>
                  <a:cubicBezTo>
                    <a:pt x="240756" y="39459"/>
                    <a:pt x="239526" y="35759"/>
                    <a:pt x="237065" y="30827"/>
                  </a:cubicBezTo>
                  <a:cubicBezTo>
                    <a:pt x="234603" y="28361"/>
                    <a:pt x="230912" y="25895"/>
                    <a:pt x="227220" y="23429"/>
                  </a:cubicBezTo>
                  <a:cubicBezTo>
                    <a:pt x="224759" y="22195"/>
                    <a:pt x="219836" y="20962"/>
                    <a:pt x="216144" y="20962"/>
                  </a:cubicBezTo>
                  <a:close/>
                  <a:moveTo>
                    <a:pt x="77861" y="20962"/>
                  </a:moveTo>
                  <a:cubicBezTo>
                    <a:pt x="72939" y="20962"/>
                    <a:pt x="69247" y="22195"/>
                    <a:pt x="65555" y="23429"/>
                  </a:cubicBezTo>
                  <a:cubicBezTo>
                    <a:pt x="61864" y="25895"/>
                    <a:pt x="59402" y="28361"/>
                    <a:pt x="56941" y="30827"/>
                  </a:cubicBezTo>
                  <a:cubicBezTo>
                    <a:pt x="54480" y="35759"/>
                    <a:pt x="52019" y="39459"/>
                    <a:pt x="50788" y="44391"/>
                  </a:cubicBezTo>
                  <a:cubicBezTo>
                    <a:pt x="49558" y="49323"/>
                    <a:pt x="49558" y="54256"/>
                    <a:pt x="49558" y="60421"/>
                  </a:cubicBezTo>
                  <a:cubicBezTo>
                    <a:pt x="49558" y="66586"/>
                    <a:pt x="49558" y="72752"/>
                    <a:pt x="50788" y="76451"/>
                  </a:cubicBezTo>
                  <a:cubicBezTo>
                    <a:pt x="52019" y="81383"/>
                    <a:pt x="54480" y="86316"/>
                    <a:pt x="56941" y="88782"/>
                  </a:cubicBezTo>
                  <a:cubicBezTo>
                    <a:pt x="59402" y="93714"/>
                    <a:pt x="61864" y="94947"/>
                    <a:pt x="65555" y="97413"/>
                  </a:cubicBezTo>
                  <a:cubicBezTo>
                    <a:pt x="69247" y="99880"/>
                    <a:pt x="72939" y="101113"/>
                    <a:pt x="77861" y="101113"/>
                  </a:cubicBezTo>
                  <a:cubicBezTo>
                    <a:pt x="81553" y="101113"/>
                    <a:pt x="86476" y="99880"/>
                    <a:pt x="88937" y="97413"/>
                  </a:cubicBezTo>
                  <a:cubicBezTo>
                    <a:pt x="92629" y="94947"/>
                    <a:pt x="95090" y="93714"/>
                    <a:pt x="97551" y="88782"/>
                  </a:cubicBezTo>
                  <a:cubicBezTo>
                    <a:pt x="101243" y="86316"/>
                    <a:pt x="102473" y="81383"/>
                    <a:pt x="103704" y="76451"/>
                  </a:cubicBezTo>
                  <a:cubicBezTo>
                    <a:pt x="104935" y="72752"/>
                    <a:pt x="106165" y="66586"/>
                    <a:pt x="106165" y="60421"/>
                  </a:cubicBezTo>
                  <a:cubicBezTo>
                    <a:pt x="106165" y="54256"/>
                    <a:pt x="104935" y="49323"/>
                    <a:pt x="103704" y="44391"/>
                  </a:cubicBezTo>
                  <a:cubicBezTo>
                    <a:pt x="102473" y="39459"/>
                    <a:pt x="101243" y="35759"/>
                    <a:pt x="97551" y="30827"/>
                  </a:cubicBezTo>
                  <a:cubicBezTo>
                    <a:pt x="95090" y="28361"/>
                    <a:pt x="92629" y="25895"/>
                    <a:pt x="88937" y="23429"/>
                  </a:cubicBezTo>
                  <a:cubicBezTo>
                    <a:pt x="86476" y="22195"/>
                    <a:pt x="81553" y="20962"/>
                    <a:pt x="77861" y="20962"/>
                  </a:cubicBezTo>
                  <a:close/>
                  <a:moveTo>
                    <a:pt x="2590628" y="0"/>
                  </a:moveTo>
                  <a:cubicBezTo>
                    <a:pt x="2598013" y="0"/>
                    <a:pt x="2605398" y="2466"/>
                    <a:pt x="2611552" y="4932"/>
                  </a:cubicBezTo>
                  <a:cubicBezTo>
                    <a:pt x="2617706" y="8632"/>
                    <a:pt x="2622629" y="11098"/>
                    <a:pt x="2627552" y="17263"/>
                  </a:cubicBezTo>
                  <a:cubicBezTo>
                    <a:pt x="2632475" y="23429"/>
                    <a:pt x="2634937" y="29594"/>
                    <a:pt x="2638629" y="36992"/>
                  </a:cubicBezTo>
                  <a:cubicBezTo>
                    <a:pt x="2641090" y="44391"/>
                    <a:pt x="2642321" y="51789"/>
                    <a:pt x="2642321" y="60421"/>
                  </a:cubicBezTo>
                  <a:cubicBezTo>
                    <a:pt x="2642321" y="69053"/>
                    <a:pt x="2641090" y="77684"/>
                    <a:pt x="2638629" y="85083"/>
                  </a:cubicBezTo>
                  <a:cubicBezTo>
                    <a:pt x="2634937" y="92481"/>
                    <a:pt x="2632475" y="98647"/>
                    <a:pt x="2627552" y="103579"/>
                  </a:cubicBezTo>
                  <a:cubicBezTo>
                    <a:pt x="2622629" y="109744"/>
                    <a:pt x="2617706" y="113444"/>
                    <a:pt x="2611552" y="117143"/>
                  </a:cubicBezTo>
                  <a:cubicBezTo>
                    <a:pt x="2605398" y="119609"/>
                    <a:pt x="2598013" y="120842"/>
                    <a:pt x="2590628" y="120842"/>
                  </a:cubicBezTo>
                  <a:cubicBezTo>
                    <a:pt x="2584474" y="120842"/>
                    <a:pt x="2577090" y="119609"/>
                    <a:pt x="2570936" y="117143"/>
                  </a:cubicBezTo>
                  <a:cubicBezTo>
                    <a:pt x="2564782" y="113444"/>
                    <a:pt x="2559859" y="109744"/>
                    <a:pt x="2554936" y="103579"/>
                  </a:cubicBezTo>
                  <a:cubicBezTo>
                    <a:pt x="2550013" y="98647"/>
                    <a:pt x="2547551" y="92481"/>
                    <a:pt x="2543859" y="85083"/>
                  </a:cubicBezTo>
                  <a:cubicBezTo>
                    <a:pt x="2542628" y="77684"/>
                    <a:pt x="2540166" y="69053"/>
                    <a:pt x="2540166" y="60421"/>
                  </a:cubicBezTo>
                  <a:cubicBezTo>
                    <a:pt x="2540166" y="51789"/>
                    <a:pt x="2542628" y="44391"/>
                    <a:pt x="2543859" y="36992"/>
                  </a:cubicBezTo>
                  <a:cubicBezTo>
                    <a:pt x="2547551" y="29594"/>
                    <a:pt x="2550013" y="23429"/>
                    <a:pt x="2554936" y="17263"/>
                  </a:cubicBezTo>
                  <a:cubicBezTo>
                    <a:pt x="2559859" y="11098"/>
                    <a:pt x="2564782" y="8632"/>
                    <a:pt x="2570936" y="4932"/>
                  </a:cubicBezTo>
                  <a:cubicBezTo>
                    <a:pt x="2577090" y="2466"/>
                    <a:pt x="2584474" y="0"/>
                    <a:pt x="2590628" y="0"/>
                  </a:cubicBezTo>
                  <a:close/>
                  <a:moveTo>
                    <a:pt x="2453579" y="0"/>
                  </a:moveTo>
                  <a:cubicBezTo>
                    <a:pt x="2459733" y="0"/>
                    <a:pt x="2467118" y="2466"/>
                    <a:pt x="2473272" y="4932"/>
                  </a:cubicBezTo>
                  <a:cubicBezTo>
                    <a:pt x="2478195" y="8632"/>
                    <a:pt x="2484349" y="11098"/>
                    <a:pt x="2489272" y="17263"/>
                  </a:cubicBezTo>
                  <a:cubicBezTo>
                    <a:pt x="2494195" y="23429"/>
                    <a:pt x="2496657" y="29594"/>
                    <a:pt x="2499118" y="36992"/>
                  </a:cubicBezTo>
                  <a:cubicBezTo>
                    <a:pt x="2501580" y="44391"/>
                    <a:pt x="2504041" y="51789"/>
                    <a:pt x="2504041" y="60421"/>
                  </a:cubicBezTo>
                  <a:cubicBezTo>
                    <a:pt x="2504041" y="69053"/>
                    <a:pt x="2501580" y="77684"/>
                    <a:pt x="2499118" y="85083"/>
                  </a:cubicBezTo>
                  <a:cubicBezTo>
                    <a:pt x="2496657" y="92481"/>
                    <a:pt x="2494195" y="98647"/>
                    <a:pt x="2489272" y="103579"/>
                  </a:cubicBezTo>
                  <a:cubicBezTo>
                    <a:pt x="2484349" y="109744"/>
                    <a:pt x="2478195" y="113444"/>
                    <a:pt x="2473272" y="117143"/>
                  </a:cubicBezTo>
                  <a:cubicBezTo>
                    <a:pt x="2467118" y="119609"/>
                    <a:pt x="2459733" y="120842"/>
                    <a:pt x="2453579" y="120842"/>
                  </a:cubicBezTo>
                  <a:cubicBezTo>
                    <a:pt x="2446194" y="120842"/>
                    <a:pt x="2438810" y="119609"/>
                    <a:pt x="2432656" y="117143"/>
                  </a:cubicBezTo>
                  <a:cubicBezTo>
                    <a:pt x="2426502" y="113444"/>
                    <a:pt x="2420348" y="109744"/>
                    <a:pt x="2416656" y="103579"/>
                  </a:cubicBezTo>
                  <a:cubicBezTo>
                    <a:pt x="2411733" y="98647"/>
                    <a:pt x="2408040" y="92481"/>
                    <a:pt x="2405579" y="85083"/>
                  </a:cubicBezTo>
                  <a:cubicBezTo>
                    <a:pt x="2403117" y="77684"/>
                    <a:pt x="2401886" y="69053"/>
                    <a:pt x="2401886" y="60421"/>
                  </a:cubicBezTo>
                  <a:cubicBezTo>
                    <a:pt x="2401886" y="51789"/>
                    <a:pt x="2403117" y="44391"/>
                    <a:pt x="2405579" y="36992"/>
                  </a:cubicBezTo>
                  <a:cubicBezTo>
                    <a:pt x="2408040" y="29594"/>
                    <a:pt x="2411733" y="23429"/>
                    <a:pt x="2416656" y="17263"/>
                  </a:cubicBezTo>
                  <a:cubicBezTo>
                    <a:pt x="2420348" y="11098"/>
                    <a:pt x="2426502" y="8632"/>
                    <a:pt x="2432656" y="4932"/>
                  </a:cubicBezTo>
                  <a:cubicBezTo>
                    <a:pt x="2438810" y="2466"/>
                    <a:pt x="2446194" y="0"/>
                    <a:pt x="2453579" y="0"/>
                  </a:cubicBezTo>
                  <a:close/>
                  <a:moveTo>
                    <a:pt x="2314059" y="0"/>
                  </a:moveTo>
                  <a:cubicBezTo>
                    <a:pt x="2321442" y="0"/>
                    <a:pt x="2327595" y="2466"/>
                    <a:pt x="2333748" y="4932"/>
                  </a:cubicBezTo>
                  <a:cubicBezTo>
                    <a:pt x="2341132" y="8632"/>
                    <a:pt x="2346054" y="11098"/>
                    <a:pt x="2350977" y="17263"/>
                  </a:cubicBezTo>
                  <a:cubicBezTo>
                    <a:pt x="2354668" y="23429"/>
                    <a:pt x="2358360" y="29594"/>
                    <a:pt x="2360821" y="36992"/>
                  </a:cubicBezTo>
                  <a:cubicBezTo>
                    <a:pt x="2363283" y="44391"/>
                    <a:pt x="2364513" y="51789"/>
                    <a:pt x="2364513" y="60421"/>
                  </a:cubicBezTo>
                  <a:cubicBezTo>
                    <a:pt x="2364513" y="69053"/>
                    <a:pt x="2363283" y="77684"/>
                    <a:pt x="2360821" y="85083"/>
                  </a:cubicBezTo>
                  <a:cubicBezTo>
                    <a:pt x="2358360" y="92481"/>
                    <a:pt x="2354668" y="98647"/>
                    <a:pt x="2350977" y="103579"/>
                  </a:cubicBezTo>
                  <a:cubicBezTo>
                    <a:pt x="2346054" y="109744"/>
                    <a:pt x="2341132" y="113444"/>
                    <a:pt x="2333748" y="117143"/>
                  </a:cubicBezTo>
                  <a:cubicBezTo>
                    <a:pt x="2327595" y="119609"/>
                    <a:pt x="2321442" y="120842"/>
                    <a:pt x="2314059" y="120842"/>
                  </a:cubicBezTo>
                  <a:cubicBezTo>
                    <a:pt x="2306675" y="120842"/>
                    <a:pt x="2300522" y="119609"/>
                    <a:pt x="2294369" y="117143"/>
                  </a:cubicBezTo>
                  <a:cubicBezTo>
                    <a:pt x="2288216" y="113444"/>
                    <a:pt x="2282063" y="109744"/>
                    <a:pt x="2277141" y="103579"/>
                  </a:cubicBezTo>
                  <a:cubicBezTo>
                    <a:pt x="2273449" y="98647"/>
                    <a:pt x="2269757" y="92481"/>
                    <a:pt x="2267296" y="85083"/>
                  </a:cubicBezTo>
                  <a:cubicBezTo>
                    <a:pt x="2264835" y="77684"/>
                    <a:pt x="2263604" y="69053"/>
                    <a:pt x="2263604" y="60421"/>
                  </a:cubicBezTo>
                  <a:cubicBezTo>
                    <a:pt x="2263604" y="51789"/>
                    <a:pt x="2264835" y="44391"/>
                    <a:pt x="2267296" y="36992"/>
                  </a:cubicBezTo>
                  <a:cubicBezTo>
                    <a:pt x="2269757" y="29594"/>
                    <a:pt x="2273449" y="23429"/>
                    <a:pt x="2277141" y="17263"/>
                  </a:cubicBezTo>
                  <a:cubicBezTo>
                    <a:pt x="2282063" y="11098"/>
                    <a:pt x="2288216" y="8632"/>
                    <a:pt x="2294369" y="4932"/>
                  </a:cubicBezTo>
                  <a:cubicBezTo>
                    <a:pt x="2300522" y="2466"/>
                    <a:pt x="2306675" y="0"/>
                    <a:pt x="2314059" y="0"/>
                  </a:cubicBezTo>
                  <a:close/>
                  <a:moveTo>
                    <a:pt x="2175776" y="0"/>
                  </a:moveTo>
                  <a:cubicBezTo>
                    <a:pt x="2183159" y="0"/>
                    <a:pt x="2189312" y="2466"/>
                    <a:pt x="2196696" y="4932"/>
                  </a:cubicBezTo>
                  <a:cubicBezTo>
                    <a:pt x="2202849" y="8632"/>
                    <a:pt x="2207771" y="11098"/>
                    <a:pt x="2211463" y="17263"/>
                  </a:cubicBezTo>
                  <a:cubicBezTo>
                    <a:pt x="2216385" y="23429"/>
                    <a:pt x="2220077" y="29594"/>
                    <a:pt x="2222538" y="36992"/>
                  </a:cubicBezTo>
                  <a:cubicBezTo>
                    <a:pt x="2225000" y="44391"/>
                    <a:pt x="2226230" y="51789"/>
                    <a:pt x="2226230" y="60421"/>
                  </a:cubicBezTo>
                  <a:cubicBezTo>
                    <a:pt x="2226230" y="69053"/>
                    <a:pt x="2225000" y="77684"/>
                    <a:pt x="2222538" y="85083"/>
                  </a:cubicBezTo>
                  <a:cubicBezTo>
                    <a:pt x="2220077" y="92481"/>
                    <a:pt x="2216385" y="98647"/>
                    <a:pt x="2211463" y="103579"/>
                  </a:cubicBezTo>
                  <a:cubicBezTo>
                    <a:pt x="2207771" y="109744"/>
                    <a:pt x="2202849" y="113444"/>
                    <a:pt x="2196696" y="117143"/>
                  </a:cubicBezTo>
                  <a:cubicBezTo>
                    <a:pt x="2189312" y="119609"/>
                    <a:pt x="2183159" y="120842"/>
                    <a:pt x="2175776" y="120842"/>
                  </a:cubicBezTo>
                  <a:cubicBezTo>
                    <a:pt x="2168392" y="120842"/>
                    <a:pt x="2161009" y="119609"/>
                    <a:pt x="2154856" y="117143"/>
                  </a:cubicBezTo>
                  <a:cubicBezTo>
                    <a:pt x="2148703" y="113444"/>
                    <a:pt x="2143780" y="109744"/>
                    <a:pt x="2140088" y="103579"/>
                  </a:cubicBezTo>
                  <a:cubicBezTo>
                    <a:pt x="2135166" y="98647"/>
                    <a:pt x="2131474" y="92481"/>
                    <a:pt x="2129013" y="85083"/>
                  </a:cubicBezTo>
                  <a:cubicBezTo>
                    <a:pt x="2126552" y="77684"/>
                    <a:pt x="2125321" y="69053"/>
                    <a:pt x="2125321" y="60421"/>
                  </a:cubicBezTo>
                  <a:cubicBezTo>
                    <a:pt x="2125321" y="51789"/>
                    <a:pt x="2126552" y="44391"/>
                    <a:pt x="2129013" y="36992"/>
                  </a:cubicBezTo>
                  <a:cubicBezTo>
                    <a:pt x="2131474" y="29594"/>
                    <a:pt x="2135166" y="23429"/>
                    <a:pt x="2140088" y="17263"/>
                  </a:cubicBezTo>
                  <a:cubicBezTo>
                    <a:pt x="2143780" y="11098"/>
                    <a:pt x="2148703" y="8632"/>
                    <a:pt x="2154856" y="4932"/>
                  </a:cubicBezTo>
                  <a:cubicBezTo>
                    <a:pt x="2161009" y="2466"/>
                    <a:pt x="2168392" y="0"/>
                    <a:pt x="2175776" y="0"/>
                  </a:cubicBezTo>
                  <a:close/>
                  <a:moveTo>
                    <a:pt x="1904185" y="0"/>
                  </a:moveTo>
                  <a:cubicBezTo>
                    <a:pt x="1910339" y="0"/>
                    <a:pt x="1917724" y="2466"/>
                    <a:pt x="1923878" y="4932"/>
                  </a:cubicBezTo>
                  <a:cubicBezTo>
                    <a:pt x="1930032" y="8632"/>
                    <a:pt x="1934955" y="11098"/>
                    <a:pt x="1939878" y="17263"/>
                  </a:cubicBezTo>
                  <a:cubicBezTo>
                    <a:pt x="1944801" y="23429"/>
                    <a:pt x="1947263" y="29594"/>
                    <a:pt x="1950955" y="36992"/>
                  </a:cubicBezTo>
                  <a:cubicBezTo>
                    <a:pt x="1953416" y="44391"/>
                    <a:pt x="1954647" y="51789"/>
                    <a:pt x="1954647" y="60421"/>
                  </a:cubicBezTo>
                  <a:cubicBezTo>
                    <a:pt x="1954647" y="69053"/>
                    <a:pt x="1953416" y="77684"/>
                    <a:pt x="1950955" y="85083"/>
                  </a:cubicBezTo>
                  <a:cubicBezTo>
                    <a:pt x="1947263" y="92481"/>
                    <a:pt x="1944801" y="98647"/>
                    <a:pt x="1939878" y="103579"/>
                  </a:cubicBezTo>
                  <a:cubicBezTo>
                    <a:pt x="1934955" y="109744"/>
                    <a:pt x="1930032" y="113444"/>
                    <a:pt x="1923878" y="117143"/>
                  </a:cubicBezTo>
                  <a:cubicBezTo>
                    <a:pt x="1917724" y="119609"/>
                    <a:pt x="1910339" y="120842"/>
                    <a:pt x="1904185" y="120842"/>
                  </a:cubicBezTo>
                  <a:cubicBezTo>
                    <a:pt x="1896800" y="120842"/>
                    <a:pt x="1889416" y="119609"/>
                    <a:pt x="1883262" y="117143"/>
                  </a:cubicBezTo>
                  <a:cubicBezTo>
                    <a:pt x="1877108" y="113444"/>
                    <a:pt x="1870954" y="109744"/>
                    <a:pt x="1867262" y="103579"/>
                  </a:cubicBezTo>
                  <a:cubicBezTo>
                    <a:pt x="1862339" y="98647"/>
                    <a:pt x="1859877" y="92481"/>
                    <a:pt x="1856185" y="85083"/>
                  </a:cubicBezTo>
                  <a:cubicBezTo>
                    <a:pt x="1853723" y="77684"/>
                    <a:pt x="1852492" y="69053"/>
                    <a:pt x="1852492" y="60421"/>
                  </a:cubicBezTo>
                  <a:cubicBezTo>
                    <a:pt x="1852492" y="51789"/>
                    <a:pt x="1853723" y="44391"/>
                    <a:pt x="1856185" y="36992"/>
                  </a:cubicBezTo>
                  <a:cubicBezTo>
                    <a:pt x="1859877" y="29594"/>
                    <a:pt x="1862339" y="23429"/>
                    <a:pt x="1867262" y="17263"/>
                  </a:cubicBezTo>
                  <a:cubicBezTo>
                    <a:pt x="1870954" y="11098"/>
                    <a:pt x="1877108" y="8632"/>
                    <a:pt x="1883262" y="4932"/>
                  </a:cubicBezTo>
                  <a:cubicBezTo>
                    <a:pt x="1889416" y="2466"/>
                    <a:pt x="1896800" y="0"/>
                    <a:pt x="1904185" y="0"/>
                  </a:cubicBezTo>
                  <a:close/>
                  <a:moveTo>
                    <a:pt x="1764664" y="0"/>
                  </a:moveTo>
                  <a:cubicBezTo>
                    <a:pt x="1772047" y="0"/>
                    <a:pt x="1778200" y="2466"/>
                    <a:pt x="1784353" y="4932"/>
                  </a:cubicBezTo>
                  <a:cubicBezTo>
                    <a:pt x="1791737" y="8632"/>
                    <a:pt x="1796659" y="11098"/>
                    <a:pt x="1801582" y="17263"/>
                  </a:cubicBezTo>
                  <a:cubicBezTo>
                    <a:pt x="1805273" y="23429"/>
                    <a:pt x="1810196" y="29594"/>
                    <a:pt x="1811426" y="36992"/>
                  </a:cubicBezTo>
                  <a:cubicBezTo>
                    <a:pt x="1813888" y="44391"/>
                    <a:pt x="1815118" y="51789"/>
                    <a:pt x="1815118" y="60421"/>
                  </a:cubicBezTo>
                  <a:cubicBezTo>
                    <a:pt x="1815118" y="69053"/>
                    <a:pt x="1813888" y="77684"/>
                    <a:pt x="1811426" y="85083"/>
                  </a:cubicBezTo>
                  <a:cubicBezTo>
                    <a:pt x="1810196" y="92481"/>
                    <a:pt x="1805273" y="98647"/>
                    <a:pt x="1801582" y="103579"/>
                  </a:cubicBezTo>
                  <a:cubicBezTo>
                    <a:pt x="1796659" y="109744"/>
                    <a:pt x="1791737" y="113444"/>
                    <a:pt x="1784353" y="117143"/>
                  </a:cubicBezTo>
                  <a:cubicBezTo>
                    <a:pt x="1778200" y="119609"/>
                    <a:pt x="1772047" y="120842"/>
                    <a:pt x="1764664" y="120842"/>
                  </a:cubicBezTo>
                  <a:cubicBezTo>
                    <a:pt x="1757280" y="120842"/>
                    <a:pt x="1751127" y="119609"/>
                    <a:pt x="1744974" y="117143"/>
                  </a:cubicBezTo>
                  <a:cubicBezTo>
                    <a:pt x="1738821" y="113444"/>
                    <a:pt x="1732668" y="109744"/>
                    <a:pt x="1727746" y="103579"/>
                  </a:cubicBezTo>
                  <a:cubicBezTo>
                    <a:pt x="1724054" y="98647"/>
                    <a:pt x="1720362" y="92481"/>
                    <a:pt x="1717901" y="85083"/>
                  </a:cubicBezTo>
                  <a:cubicBezTo>
                    <a:pt x="1715440" y="77684"/>
                    <a:pt x="1714209" y="69053"/>
                    <a:pt x="1714209" y="60421"/>
                  </a:cubicBezTo>
                  <a:cubicBezTo>
                    <a:pt x="1714209" y="51789"/>
                    <a:pt x="1715440" y="44391"/>
                    <a:pt x="1717901" y="36992"/>
                  </a:cubicBezTo>
                  <a:cubicBezTo>
                    <a:pt x="1720362" y="29594"/>
                    <a:pt x="1724054" y="23429"/>
                    <a:pt x="1727746" y="17263"/>
                  </a:cubicBezTo>
                  <a:cubicBezTo>
                    <a:pt x="1732668" y="11098"/>
                    <a:pt x="1738821" y="8632"/>
                    <a:pt x="1744974" y="4932"/>
                  </a:cubicBezTo>
                  <a:cubicBezTo>
                    <a:pt x="1751127" y="2466"/>
                    <a:pt x="1757280" y="0"/>
                    <a:pt x="1764664" y="0"/>
                  </a:cubicBezTo>
                  <a:close/>
                  <a:moveTo>
                    <a:pt x="1626382" y="0"/>
                  </a:moveTo>
                  <a:cubicBezTo>
                    <a:pt x="1633765" y="0"/>
                    <a:pt x="1639918" y="2466"/>
                    <a:pt x="1647302" y="4932"/>
                  </a:cubicBezTo>
                  <a:cubicBezTo>
                    <a:pt x="1653455" y="8632"/>
                    <a:pt x="1658377" y="11098"/>
                    <a:pt x="1662069" y="17263"/>
                  </a:cubicBezTo>
                  <a:cubicBezTo>
                    <a:pt x="1666991" y="23429"/>
                    <a:pt x="1670683" y="29594"/>
                    <a:pt x="1673144" y="36992"/>
                  </a:cubicBezTo>
                  <a:cubicBezTo>
                    <a:pt x="1675606" y="44391"/>
                    <a:pt x="1676836" y="51789"/>
                    <a:pt x="1676836" y="60421"/>
                  </a:cubicBezTo>
                  <a:cubicBezTo>
                    <a:pt x="1676836" y="69053"/>
                    <a:pt x="1675606" y="77684"/>
                    <a:pt x="1673144" y="85083"/>
                  </a:cubicBezTo>
                  <a:cubicBezTo>
                    <a:pt x="1670683" y="92481"/>
                    <a:pt x="1666991" y="98647"/>
                    <a:pt x="1662069" y="103579"/>
                  </a:cubicBezTo>
                  <a:cubicBezTo>
                    <a:pt x="1658377" y="109744"/>
                    <a:pt x="1653455" y="113444"/>
                    <a:pt x="1647302" y="117143"/>
                  </a:cubicBezTo>
                  <a:cubicBezTo>
                    <a:pt x="1639918" y="119609"/>
                    <a:pt x="1633765" y="120842"/>
                    <a:pt x="1626382" y="120842"/>
                  </a:cubicBezTo>
                  <a:cubicBezTo>
                    <a:pt x="1618998" y="120842"/>
                    <a:pt x="1611615" y="119609"/>
                    <a:pt x="1605462" y="117143"/>
                  </a:cubicBezTo>
                  <a:cubicBezTo>
                    <a:pt x="1600539" y="113444"/>
                    <a:pt x="1594386" y="109744"/>
                    <a:pt x="1590694" y="103579"/>
                  </a:cubicBezTo>
                  <a:cubicBezTo>
                    <a:pt x="1585772" y="98647"/>
                    <a:pt x="1582080" y="92481"/>
                    <a:pt x="1579619" y="85083"/>
                  </a:cubicBezTo>
                  <a:cubicBezTo>
                    <a:pt x="1577158" y="77684"/>
                    <a:pt x="1575927" y="69053"/>
                    <a:pt x="1575927" y="60421"/>
                  </a:cubicBezTo>
                  <a:cubicBezTo>
                    <a:pt x="1575927" y="51789"/>
                    <a:pt x="1577158" y="44391"/>
                    <a:pt x="1579619" y="36992"/>
                  </a:cubicBezTo>
                  <a:cubicBezTo>
                    <a:pt x="1582080" y="29594"/>
                    <a:pt x="1585772" y="23429"/>
                    <a:pt x="1590694" y="17263"/>
                  </a:cubicBezTo>
                  <a:cubicBezTo>
                    <a:pt x="1594386" y="11098"/>
                    <a:pt x="1600539" y="8632"/>
                    <a:pt x="1605462" y="4932"/>
                  </a:cubicBezTo>
                  <a:cubicBezTo>
                    <a:pt x="1611615" y="2466"/>
                    <a:pt x="1618998" y="0"/>
                    <a:pt x="1626382" y="0"/>
                  </a:cubicBezTo>
                  <a:close/>
                  <a:moveTo>
                    <a:pt x="1488095" y="0"/>
                  </a:moveTo>
                  <a:cubicBezTo>
                    <a:pt x="1495478" y="0"/>
                    <a:pt x="1501631" y="2466"/>
                    <a:pt x="1507784" y="4932"/>
                  </a:cubicBezTo>
                  <a:cubicBezTo>
                    <a:pt x="1513937" y="8632"/>
                    <a:pt x="1518860" y="11098"/>
                    <a:pt x="1523782" y="17263"/>
                  </a:cubicBezTo>
                  <a:cubicBezTo>
                    <a:pt x="1528704" y="23429"/>
                    <a:pt x="1532396" y="29594"/>
                    <a:pt x="1534857" y="36992"/>
                  </a:cubicBezTo>
                  <a:cubicBezTo>
                    <a:pt x="1537319" y="44391"/>
                    <a:pt x="1538549" y="51789"/>
                    <a:pt x="1538549" y="60421"/>
                  </a:cubicBezTo>
                  <a:cubicBezTo>
                    <a:pt x="1538549" y="69053"/>
                    <a:pt x="1537319" y="77684"/>
                    <a:pt x="1534857" y="85083"/>
                  </a:cubicBezTo>
                  <a:cubicBezTo>
                    <a:pt x="1532396" y="92481"/>
                    <a:pt x="1528704" y="98647"/>
                    <a:pt x="1523782" y="103579"/>
                  </a:cubicBezTo>
                  <a:cubicBezTo>
                    <a:pt x="1518860" y="109744"/>
                    <a:pt x="1513937" y="113444"/>
                    <a:pt x="1507784" y="117143"/>
                  </a:cubicBezTo>
                  <a:cubicBezTo>
                    <a:pt x="1501631" y="119609"/>
                    <a:pt x="1495478" y="120842"/>
                    <a:pt x="1488095" y="120842"/>
                  </a:cubicBezTo>
                  <a:cubicBezTo>
                    <a:pt x="1480711" y="120842"/>
                    <a:pt x="1473328" y="119609"/>
                    <a:pt x="1467175" y="117143"/>
                  </a:cubicBezTo>
                  <a:cubicBezTo>
                    <a:pt x="1461022" y="113444"/>
                    <a:pt x="1456099" y="109744"/>
                    <a:pt x="1452407" y="103579"/>
                  </a:cubicBezTo>
                  <a:cubicBezTo>
                    <a:pt x="1447485" y="98647"/>
                    <a:pt x="1443793" y="92481"/>
                    <a:pt x="1441332" y="85083"/>
                  </a:cubicBezTo>
                  <a:cubicBezTo>
                    <a:pt x="1438871" y="77684"/>
                    <a:pt x="1437640" y="69053"/>
                    <a:pt x="1437640" y="60421"/>
                  </a:cubicBezTo>
                  <a:cubicBezTo>
                    <a:pt x="1437640" y="51789"/>
                    <a:pt x="1438871" y="44391"/>
                    <a:pt x="1441332" y="36992"/>
                  </a:cubicBezTo>
                  <a:cubicBezTo>
                    <a:pt x="1443793" y="29594"/>
                    <a:pt x="1447485" y="23429"/>
                    <a:pt x="1452407" y="17263"/>
                  </a:cubicBezTo>
                  <a:cubicBezTo>
                    <a:pt x="1456099" y="11098"/>
                    <a:pt x="1461022" y="8632"/>
                    <a:pt x="1467175" y="4932"/>
                  </a:cubicBezTo>
                  <a:cubicBezTo>
                    <a:pt x="1473328" y="2466"/>
                    <a:pt x="1480711" y="0"/>
                    <a:pt x="1488095" y="0"/>
                  </a:cubicBezTo>
                  <a:close/>
                  <a:moveTo>
                    <a:pt x="1197836" y="0"/>
                  </a:moveTo>
                  <a:cubicBezTo>
                    <a:pt x="1205221" y="0"/>
                    <a:pt x="1212605" y="2466"/>
                    <a:pt x="1218759" y="4932"/>
                  </a:cubicBezTo>
                  <a:cubicBezTo>
                    <a:pt x="1224913" y="8632"/>
                    <a:pt x="1229836" y="11098"/>
                    <a:pt x="1234759" y="17263"/>
                  </a:cubicBezTo>
                  <a:cubicBezTo>
                    <a:pt x="1238452" y="23429"/>
                    <a:pt x="1242144" y="29594"/>
                    <a:pt x="1244606" y="36992"/>
                  </a:cubicBezTo>
                  <a:cubicBezTo>
                    <a:pt x="1248298" y="44391"/>
                    <a:pt x="1249529" y="51789"/>
                    <a:pt x="1249529" y="60421"/>
                  </a:cubicBezTo>
                  <a:cubicBezTo>
                    <a:pt x="1249529" y="69053"/>
                    <a:pt x="1248298" y="77684"/>
                    <a:pt x="1244606" y="85083"/>
                  </a:cubicBezTo>
                  <a:cubicBezTo>
                    <a:pt x="1242144" y="92481"/>
                    <a:pt x="1238452" y="98647"/>
                    <a:pt x="1234759" y="103579"/>
                  </a:cubicBezTo>
                  <a:cubicBezTo>
                    <a:pt x="1229836" y="109744"/>
                    <a:pt x="1224913" y="113444"/>
                    <a:pt x="1218759" y="117143"/>
                  </a:cubicBezTo>
                  <a:cubicBezTo>
                    <a:pt x="1212605" y="119609"/>
                    <a:pt x="1205221" y="120842"/>
                    <a:pt x="1197836" y="120842"/>
                  </a:cubicBezTo>
                  <a:cubicBezTo>
                    <a:pt x="1190451" y="120842"/>
                    <a:pt x="1184297" y="119609"/>
                    <a:pt x="1178143" y="117143"/>
                  </a:cubicBezTo>
                  <a:cubicBezTo>
                    <a:pt x="1171989" y="113444"/>
                    <a:pt x="1167066" y="109744"/>
                    <a:pt x="1162143" y="103579"/>
                  </a:cubicBezTo>
                  <a:cubicBezTo>
                    <a:pt x="1157220" y="98647"/>
                    <a:pt x="1153528" y="92481"/>
                    <a:pt x="1152297" y="85083"/>
                  </a:cubicBezTo>
                  <a:cubicBezTo>
                    <a:pt x="1148605" y="77684"/>
                    <a:pt x="1147374" y="69053"/>
                    <a:pt x="1147374" y="60421"/>
                  </a:cubicBezTo>
                  <a:cubicBezTo>
                    <a:pt x="1147374" y="51789"/>
                    <a:pt x="1148605" y="44391"/>
                    <a:pt x="1152297" y="36992"/>
                  </a:cubicBezTo>
                  <a:cubicBezTo>
                    <a:pt x="1153528" y="29594"/>
                    <a:pt x="1157220" y="23429"/>
                    <a:pt x="1162143" y="17263"/>
                  </a:cubicBezTo>
                  <a:cubicBezTo>
                    <a:pt x="1167066" y="11098"/>
                    <a:pt x="1171989" y="8632"/>
                    <a:pt x="1178143" y="4932"/>
                  </a:cubicBezTo>
                  <a:cubicBezTo>
                    <a:pt x="1184297" y="2466"/>
                    <a:pt x="1190451" y="0"/>
                    <a:pt x="1197836" y="0"/>
                  </a:cubicBezTo>
                  <a:close/>
                  <a:moveTo>
                    <a:pt x="1059553" y="0"/>
                  </a:moveTo>
                  <a:cubicBezTo>
                    <a:pt x="1066938" y="0"/>
                    <a:pt x="1074322" y="2466"/>
                    <a:pt x="1080476" y="4932"/>
                  </a:cubicBezTo>
                  <a:cubicBezTo>
                    <a:pt x="1086630" y="8632"/>
                    <a:pt x="1091553" y="11098"/>
                    <a:pt x="1095246" y="17263"/>
                  </a:cubicBezTo>
                  <a:cubicBezTo>
                    <a:pt x="1100169" y="23429"/>
                    <a:pt x="1103861" y="29594"/>
                    <a:pt x="1107553" y="36992"/>
                  </a:cubicBezTo>
                  <a:cubicBezTo>
                    <a:pt x="1108784" y="44391"/>
                    <a:pt x="1111246" y="51789"/>
                    <a:pt x="1111246" y="60421"/>
                  </a:cubicBezTo>
                  <a:cubicBezTo>
                    <a:pt x="1111246" y="69053"/>
                    <a:pt x="1108784" y="77684"/>
                    <a:pt x="1107553" y="85083"/>
                  </a:cubicBezTo>
                  <a:cubicBezTo>
                    <a:pt x="1103861" y="92481"/>
                    <a:pt x="1100169" y="98647"/>
                    <a:pt x="1095246" y="103579"/>
                  </a:cubicBezTo>
                  <a:cubicBezTo>
                    <a:pt x="1091553" y="109744"/>
                    <a:pt x="1086630" y="113444"/>
                    <a:pt x="1080476" y="117143"/>
                  </a:cubicBezTo>
                  <a:cubicBezTo>
                    <a:pt x="1074322" y="119609"/>
                    <a:pt x="1066938" y="120842"/>
                    <a:pt x="1059553" y="120842"/>
                  </a:cubicBezTo>
                  <a:cubicBezTo>
                    <a:pt x="1053399" y="120842"/>
                    <a:pt x="1046014" y="119609"/>
                    <a:pt x="1039860" y="117143"/>
                  </a:cubicBezTo>
                  <a:cubicBezTo>
                    <a:pt x="1033706" y="113444"/>
                    <a:pt x="1027552" y="109744"/>
                    <a:pt x="1023860" y="103579"/>
                  </a:cubicBezTo>
                  <a:cubicBezTo>
                    <a:pt x="1018937" y="98647"/>
                    <a:pt x="1015245" y="92481"/>
                    <a:pt x="1012783" y="85083"/>
                  </a:cubicBezTo>
                  <a:cubicBezTo>
                    <a:pt x="1010322" y="77684"/>
                    <a:pt x="1009091" y="69053"/>
                    <a:pt x="1009091" y="60421"/>
                  </a:cubicBezTo>
                  <a:cubicBezTo>
                    <a:pt x="1009091" y="51789"/>
                    <a:pt x="1010322" y="44391"/>
                    <a:pt x="1012783" y="36992"/>
                  </a:cubicBezTo>
                  <a:cubicBezTo>
                    <a:pt x="1015245" y="29594"/>
                    <a:pt x="1018937" y="23429"/>
                    <a:pt x="1023860" y="17263"/>
                  </a:cubicBezTo>
                  <a:cubicBezTo>
                    <a:pt x="1027552" y="11098"/>
                    <a:pt x="1033706" y="8632"/>
                    <a:pt x="1039860" y="4932"/>
                  </a:cubicBezTo>
                  <a:cubicBezTo>
                    <a:pt x="1046014" y="2466"/>
                    <a:pt x="1053399" y="0"/>
                    <a:pt x="1059553" y="0"/>
                  </a:cubicBezTo>
                  <a:close/>
                  <a:moveTo>
                    <a:pt x="921259" y="0"/>
                  </a:moveTo>
                  <a:cubicBezTo>
                    <a:pt x="928643" y="0"/>
                    <a:pt x="934796" y="2466"/>
                    <a:pt x="940949" y="4932"/>
                  </a:cubicBezTo>
                  <a:cubicBezTo>
                    <a:pt x="947102" y="8632"/>
                    <a:pt x="952024" y="11098"/>
                    <a:pt x="958177" y="17263"/>
                  </a:cubicBezTo>
                  <a:cubicBezTo>
                    <a:pt x="961869" y="23429"/>
                    <a:pt x="965561" y="29594"/>
                    <a:pt x="968022" y="36992"/>
                  </a:cubicBezTo>
                  <a:cubicBezTo>
                    <a:pt x="970483" y="44391"/>
                    <a:pt x="971714" y="51789"/>
                    <a:pt x="971714" y="60421"/>
                  </a:cubicBezTo>
                  <a:cubicBezTo>
                    <a:pt x="971714" y="69053"/>
                    <a:pt x="970483" y="77684"/>
                    <a:pt x="968022" y="85083"/>
                  </a:cubicBezTo>
                  <a:cubicBezTo>
                    <a:pt x="965561" y="92481"/>
                    <a:pt x="961869" y="98647"/>
                    <a:pt x="958177" y="103579"/>
                  </a:cubicBezTo>
                  <a:cubicBezTo>
                    <a:pt x="952024" y="109744"/>
                    <a:pt x="947102" y="113444"/>
                    <a:pt x="940949" y="117143"/>
                  </a:cubicBezTo>
                  <a:cubicBezTo>
                    <a:pt x="934796" y="119609"/>
                    <a:pt x="928643" y="120842"/>
                    <a:pt x="921259" y="120842"/>
                  </a:cubicBezTo>
                  <a:cubicBezTo>
                    <a:pt x="913876" y="120842"/>
                    <a:pt x="907723" y="119609"/>
                    <a:pt x="901570" y="117143"/>
                  </a:cubicBezTo>
                  <a:cubicBezTo>
                    <a:pt x="894186" y="113444"/>
                    <a:pt x="889264" y="109744"/>
                    <a:pt x="884341" y="103579"/>
                  </a:cubicBezTo>
                  <a:cubicBezTo>
                    <a:pt x="880650" y="98647"/>
                    <a:pt x="876958" y="92481"/>
                    <a:pt x="874497" y="85083"/>
                  </a:cubicBezTo>
                  <a:cubicBezTo>
                    <a:pt x="872035" y="77684"/>
                    <a:pt x="870805" y="69053"/>
                    <a:pt x="870805" y="60421"/>
                  </a:cubicBezTo>
                  <a:cubicBezTo>
                    <a:pt x="870805" y="51789"/>
                    <a:pt x="872035" y="44391"/>
                    <a:pt x="874497" y="36992"/>
                  </a:cubicBezTo>
                  <a:cubicBezTo>
                    <a:pt x="876958" y="29594"/>
                    <a:pt x="880650" y="23429"/>
                    <a:pt x="884341" y="17263"/>
                  </a:cubicBezTo>
                  <a:cubicBezTo>
                    <a:pt x="889264" y="11098"/>
                    <a:pt x="894186" y="8632"/>
                    <a:pt x="901570" y="4932"/>
                  </a:cubicBezTo>
                  <a:cubicBezTo>
                    <a:pt x="907723" y="2466"/>
                    <a:pt x="913876" y="0"/>
                    <a:pt x="921259" y="0"/>
                  </a:cubicBezTo>
                  <a:close/>
                  <a:moveTo>
                    <a:pt x="782969" y="0"/>
                  </a:moveTo>
                  <a:cubicBezTo>
                    <a:pt x="789123" y="0"/>
                    <a:pt x="796507" y="2466"/>
                    <a:pt x="802661" y="4932"/>
                  </a:cubicBezTo>
                  <a:cubicBezTo>
                    <a:pt x="808815" y="8632"/>
                    <a:pt x="814969" y="11098"/>
                    <a:pt x="818661" y="17263"/>
                  </a:cubicBezTo>
                  <a:cubicBezTo>
                    <a:pt x="823585" y="23429"/>
                    <a:pt x="826046" y="29594"/>
                    <a:pt x="829739" y="36992"/>
                  </a:cubicBezTo>
                  <a:cubicBezTo>
                    <a:pt x="832200" y="44391"/>
                    <a:pt x="833431" y="51789"/>
                    <a:pt x="833431" y="60421"/>
                  </a:cubicBezTo>
                  <a:cubicBezTo>
                    <a:pt x="833431" y="69053"/>
                    <a:pt x="832200" y="77684"/>
                    <a:pt x="829739" y="85083"/>
                  </a:cubicBezTo>
                  <a:cubicBezTo>
                    <a:pt x="826046" y="92481"/>
                    <a:pt x="823585" y="98647"/>
                    <a:pt x="818661" y="103579"/>
                  </a:cubicBezTo>
                  <a:cubicBezTo>
                    <a:pt x="814969" y="109744"/>
                    <a:pt x="808815" y="113444"/>
                    <a:pt x="802661" y="117143"/>
                  </a:cubicBezTo>
                  <a:cubicBezTo>
                    <a:pt x="796507" y="119609"/>
                    <a:pt x="789123" y="120842"/>
                    <a:pt x="782969" y="120842"/>
                  </a:cubicBezTo>
                  <a:cubicBezTo>
                    <a:pt x="775584" y="120842"/>
                    <a:pt x="768199" y="119609"/>
                    <a:pt x="762045" y="117143"/>
                  </a:cubicBezTo>
                  <a:cubicBezTo>
                    <a:pt x="755892" y="113444"/>
                    <a:pt x="750968" y="109744"/>
                    <a:pt x="746045" y="103579"/>
                  </a:cubicBezTo>
                  <a:cubicBezTo>
                    <a:pt x="741122" y="98647"/>
                    <a:pt x="738661" y="92481"/>
                    <a:pt x="736199" y="85083"/>
                  </a:cubicBezTo>
                  <a:cubicBezTo>
                    <a:pt x="733737" y="77684"/>
                    <a:pt x="731276" y="69053"/>
                    <a:pt x="731276" y="60421"/>
                  </a:cubicBezTo>
                  <a:cubicBezTo>
                    <a:pt x="731276" y="51789"/>
                    <a:pt x="733737" y="44391"/>
                    <a:pt x="736199" y="36992"/>
                  </a:cubicBezTo>
                  <a:cubicBezTo>
                    <a:pt x="738661" y="29594"/>
                    <a:pt x="741122" y="23429"/>
                    <a:pt x="746045" y="17263"/>
                  </a:cubicBezTo>
                  <a:cubicBezTo>
                    <a:pt x="750968" y="11098"/>
                    <a:pt x="755892" y="8632"/>
                    <a:pt x="762045" y="4932"/>
                  </a:cubicBezTo>
                  <a:cubicBezTo>
                    <a:pt x="768199" y="2466"/>
                    <a:pt x="775584" y="0"/>
                    <a:pt x="782969" y="0"/>
                  </a:cubicBezTo>
                  <a:close/>
                  <a:moveTo>
                    <a:pt x="493949" y="0"/>
                  </a:moveTo>
                  <a:cubicBezTo>
                    <a:pt x="500103" y="0"/>
                    <a:pt x="507487" y="2466"/>
                    <a:pt x="513641" y="4932"/>
                  </a:cubicBezTo>
                  <a:cubicBezTo>
                    <a:pt x="519795" y="8632"/>
                    <a:pt x="524718" y="11098"/>
                    <a:pt x="529641" y="17263"/>
                  </a:cubicBezTo>
                  <a:cubicBezTo>
                    <a:pt x="534565" y="23429"/>
                    <a:pt x="538257" y="29594"/>
                    <a:pt x="539488" y="36992"/>
                  </a:cubicBezTo>
                  <a:cubicBezTo>
                    <a:pt x="543180" y="44391"/>
                    <a:pt x="544411" y="51789"/>
                    <a:pt x="544411" y="60421"/>
                  </a:cubicBezTo>
                  <a:cubicBezTo>
                    <a:pt x="544411" y="69053"/>
                    <a:pt x="543180" y="77684"/>
                    <a:pt x="539488" y="85083"/>
                  </a:cubicBezTo>
                  <a:cubicBezTo>
                    <a:pt x="538257" y="92481"/>
                    <a:pt x="534565" y="98647"/>
                    <a:pt x="529641" y="103579"/>
                  </a:cubicBezTo>
                  <a:cubicBezTo>
                    <a:pt x="524718" y="109744"/>
                    <a:pt x="519795" y="113444"/>
                    <a:pt x="513641" y="117143"/>
                  </a:cubicBezTo>
                  <a:cubicBezTo>
                    <a:pt x="507487" y="119609"/>
                    <a:pt x="500103" y="120842"/>
                    <a:pt x="493949" y="120842"/>
                  </a:cubicBezTo>
                  <a:cubicBezTo>
                    <a:pt x="486564" y="120842"/>
                    <a:pt x="479179" y="119609"/>
                    <a:pt x="473025" y="117143"/>
                  </a:cubicBezTo>
                  <a:cubicBezTo>
                    <a:pt x="466872" y="113444"/>
                    <a:pt x="460718" y="109744"/>
                    <a:pt x="457025" y="103579"/>
                  </a:cubicBezTo>
                  <a:cubicBezTo>
                    <a:pt x="453333" y="98647"/>
                    <a:pt x="449641" y="92481"/>
                    <a:pt x="445948" y="85083"/>
                  </a:cubicBezTo>
                  <a:cubicBezTo>
                    <a:pt x="443487" y="77684"/>
                    <a:pt x="442256" y="69053"/>
                    <a:pt x="442256" y="60421"/>
                  </a:cubicBezTo>
                  <a:cubicBezTo>
                    <a:pt x="442256" y="51789"/>
                    <a:pt x="443487" y="44391"/>
                    <a:pt x="445948" y="36992"/>
                  </a:cubicBezTo>
                  <a:cubicBezTo>
                    <a:pt x="449641" y="29594"/>
                    <a:pt x="453333" y="23429"/>
                    <a:pt x="457025" y="17263"/>
                  </a:cubicBezTo>
                  <a:cubicBezTo>
                    <a:pt x="460718" y="11098"/>
                    <a:pt x="466872" y="8632"/>
                    <a:pt x="473025" y="4932"/>
                  </a:cubicBezTo>
                  <a:cubicBezTo>
                    <a:pt x="479179" y="2466"/>
                    <a:pt x="486564" y="0"/>
                    <a:pt x="493949" y="0"/>
                  </a:cubicBezTo>
                  <a:close/>
                  <a:moveTo>
                    <a:pt x="354424" y="0"/>
                  </a:moveTo>
                  <a:cubicBezTo>
                    <a:pt x="361808" y="0"/>
                    <a:pt x="367961" y="2466"/>
                    <a:pt x="375345" y="4932"/>
                  </a:cubicBezTo>
                  <a:cubicBezTo>
                    <a:pt x="381498" y="8632"/>
                    <a:pt x="386420" y="11098"/>
                    <a:pt x="391342" y="17263"/>
                  </a:cubicBezTo>
                  <a:cubicBezTo>
                    <a:pt x="395034" y="23429"/>
                    <a:pt x="399956" y="29594"/>
                    <a:pt x="401187" y="36992"/>
                  </a:cubicBezTo>
                  <a:cubicBezTo>
                    <a:pt x="404879" y="44391"/>
                    <a:pt x="404879" y="51789"/>
                    <a:pt x="404879" y="60421"/>
                  </a:cubicBezTo>
                  <a:cubicBezTo>
                    <a:pt x="404879" y="69053"/>
                    <a:pt x="404879" y="77684"/>
                    <a:pt x="401187" y="85083"/>
                  </a:cubicBezTo>
                  <a:cubicBezTo>
                    <a:pt x="399956" y="92481"/>
                    <a:pt x="395034" y="98647"/>
                    <a:pt x="391342" y="103579"/>
                  </a:cubicBezTo>
                  <a:cubicBezTo>
                    <a:pt x="386420" y="109744"/>
                    <a:pt x="381498" y="113444"/>
                    <a:pt x="375345" y="117143"/>
                  </a:cubicBezTo>
                  <a:cubicBezTo>
                    <a:pt x="367961" y="119609"/>
                    <a:pt x="361808" y="120842"/>
                    <a:pt x="354424" y="120842"/>
                  </a:cubicBezTo>
                  <a:cubicBezTo>
                    <a:pt x="347041" y="120842"/>
                    <a:pt x="340888" y="119609"/>
                    <a:pt x="334735" y="117143"/>
                  </a:cubicBezTo>
                  <a:cubicBezTo>
                    <a:pt x="328582" y="113444"/>
                    <a:pt x="323659" y="109744"/>
                    <a:pt x="318737" y="103579"/>
                  </a:cubicBezTo>
                  <a:cubicBezTo>
                    <a:pt x="313815" y="98647"/>
                    <a:pt x="310123" y="92481"/>
                    <a:pt x="308892" y="85083"/>
                  </a:cubicBezTo>
                  <a:cubicBezTo>
                    <a:pt x="305200" y="77684"/>
                    <a:pt x="303970" y="69053"/>
                    <a:pt x="303970" y="60421"/>
                  </a:cubicBezTo>
                  <a:cubicBezTo>
                    <a:pt x="303970" y="51789"/>
                    <a:pt x="305200" y="44391"/>
                    <a:pt x="308892" y="36992"/>
                  </a:cubicBezTo>
                  <a:cubicBezTo>
                    <a:pt x="310123" y="29594"/>
                    <a:pt x="313815" y="23429"/>
                    <a:pt x="318737" y="17263"/>
                  </a:cubicBezTo>
                  <a:cubicBezTo>
                    <a:pt x="323659" y="11098"/>
                    <a:pt x="328582" y="8632"/>
                    <a:pt x="334735" y="4932"/>
                  </a:cubicBezTo>
                  <a:cubicBezTo>
                    <a:pt x="340888" y="2466"/>
                    <a:pt x="347041" y="0"/>
                    <a:pt x="354424" y="0"/>
                  </a:cubicBezTo>
                  <a:close/>
                  <a:moveTo>
                    <a:pt x="216144" y="0"/>
                  </a:moveTo>
                  <a:cubicBezTo>
                    <a:pt x="223528" y="0"/>
                    <a:pt x="230912" y="2466"/>
                    <a:pt x="237065" y="4932"/>
                  </a:cubicBezTo>
                  <a:cubicBezTo>
                    <a:pt x="243218" y="8632"/>
                    <a:pt x="248140" y="11098"/>
                    <a:pt x="251832" y="17263"/>
                  </a:cubicBezTo>
                  <a:cubicBezTo>
                    <a:pt x="256754" y="23429"/>
                    <a:pt x="260446" y="29594"/>
                    <a:pt x="262907" y="36992"/>
                  </a:cubicBezTo>
                  <a:cubicBezTo>
                    <a:pt x="265368" y="44391"/>
                    <a:pt x="266599" y="51789"/>
                    <a:pt x="266599" y="60421"/>
                  </a:cubicBezTo>
                  <a:cubicBezTo>
                    <a:pt x="266599" y="69053"/>
                    <a:pt x="265368" y="77684"/>
                    <a:pt x="262907" y="85083"/>
                  </a:cubicBezTo>
                  <a:cubicBezTo>
                    <a:pt x="260446" y="92481"/>
                    <a:pt x="256754" y="98647"/>
                    <a:pt x="251832" y="103579"/>
                  </a:cubicBezTo>
                  <a:cubicBezTo>
                    <a:pt x="248140" y="109744"/>
                    <a:pt x="243218" y="113444"/>
                    <a:pt x="237065" y="117143"/>
                  </a:cubicBezTo>
                  <a:cubicBezTo>
                    <a:pt x="230912" y="119609"/>
                    <a:pt x="223528" y="120842"/>
                    <a:pt x="216144" y="120842"/>
                  </a:cubicBezTo>
                  <a:cubicBezTo>
                    <a:pt x="208761" y="120842"/>
                    <a:pt x="201377" y="119609"/>
                    <a:pt x="195224" y="117143"/>
                  </a:cubicBezTo>
                  <a:cubicBezTo>
                    <a:pt x="190302" y="113444"/>
                    <a:pt x="184149" y="109744"/>
                    <a:pt x="180457" y="103579"/>
                  </a:cubicBezTo>
                  <a:cubicBezTo>
                    <a:pt x="175535" y="98647"/>
                    <a:pt x="171843" y="92481"/>
                    <a:pt x="169382" y="85083"/>
                  </a:cubicBezTo>
                  <a:cubicBezTo>
                    <a:pt x="166920" y="77684"/>
                    <a:pt x="165690" y="69053"/>
                    <a:pt x="165690" y="60421"/>
                  </a:cubicBezTo>
                  <a:cubicBezTo>
                    <a:pt x="165690" y="51789"/>
                    <a:pt x="166920" y="44391"/>
                    <a:pt x="169382" y="36992"/>
                  </a:cubicBezTo>
                  <a:cubicBezTo>
                    <a:pt x="171843" y="29594"/>
                    <a:pt x="175535" y="23429"/>
                    <a:pt x="180457" y="17263"/>
                  </a:cubicBezTo>
                  <a:cubicBezTo>
                    <a:pt x="184149" y="11098"/>
                    <a:pt x="190302" y="8632"/>
                    <a:pt x="195224" y="4932"/>
                  </a:cubicBezTo>
                  <a:cubicBezTo>
                    <a:pt x="201377" y="2466"/>
                    <a:pt x="208761" y="0"/>
                    <a:pt x="216144" y="0"/>
                  </a:cubicBezTo>
                  <a:close/>
                  <a:moveTo>
                    <a:pt x="77861" y="0"/>
                  </a:moveTo>
                  <a:cubicBezTo>
                    <a:pt x="85245" y="0"/>
                    <a:pt x="91398" y="2466"/>
                    <a:pt x="97551" y="4932"/>
                  </a:cubicBezTo>
                  <a:cubicBezTo>
                    <a:pt x="103704" y="8632"/>
                    <a:pt x="108626" y="11098"/>
                    <a:pt x="113549" y="17263"/>
                  </a:cubicBezTo>
                  <a:cubicBezTo>
                    <a:pt x="118471" y="23429"/>
                    <a:pt x="122163" y="29594"/>
                    <a:pt x="124624" y="36992"/>
                  </a:cubicBezTo>
                  <a:cubicBezTo>
                    <a:pt x="127085" y="44391"/>
                    <a:pt x="128316" y="51789"/>
                    <a:pt x="128316" y="60421"/>
                  </a:cubicBezTo>
                  <a:cubicBezTo>
                    <a:pt x="128316" y="69053"/>
                    <a:pt x="127085" y="77684"/>
                    <a:pt x="124624" y="85083"/>
                  </a:cubicBezTo>
                  <a:cubicBezTo>
                    <a:pt x="122163" y="92481"/>
                    <a:pt x="118471" y="98647"/>
                    <a:pt x="113549" y="103579"/>
                  </a:cubicBezTo>
                  <a:cubicBezTo>
                    <a:pt x="108626" y="109744"/>
                    <a:pt x="103704" y="113444"/>
                    <a:pt x="97551" y="117143"/>
                  </a:cubicBezTo>
                  <a:cubicBezTo>
                    <a:pt x="91398" y="119609"/>
                    <a:pt x="85245" y="120842"/>
                    <a:pt x="77861" y="120842"/>
                  </a:cubicBezTo>
                  <a:cubicBezTo>
                    <a:pt x="70478" y="120842"/>
                    <a:pt x="64325" y="119609"/>
                    <a:pt x="56941" y="117143"/>
                  </a:cubicBezTo>
                  <a:cubicBezTo>
                    <a:pt x="50788" y="113444"/>
                    <a:pt x="45866" y="109744"/>
                    <a:pt x="40943" y="103579"/>
                  </a:cubicBezTo>
                  <a:cubicBezTo>
                    <a:pt x="37252" y="98647"/>
                    <a:pt x="33560" y="92481"/>
                    <a:pt x="31099" y="85083"/>
                  </a:cubicBezTo>
                  <a:cubicBezTo>
                    <a:pt x="27407" y="77684"/>
                    <a:pt x="27407" y="69053"/>
                    <a:pt x="27407" y="60421"/>
                  </a:cubicBezTo>
                  <a:cubicBezTo>
                    <a:pt x="27407" y="51789"/>
                    <a:pt x="27407" y="44391"/>
                    <a:pt x="31099" y="36992"/>
                  </a:cubicBezTo>
                  <a:cubicBezTo>
                    <a:pt x="33560" y="29594"/>
                    <a:pt x="37252" y="23429"/>
                    <a:pt x="40943" y="17263"/>
                  </a:cubicBezTo>
                  <a:cubicBezTo>
                    <a:pt x="45866" y="11098"/>
                    <a:pt x="50788" y="8632"/>
                    <a:pt x="56941" y="4932"/>
                  </a:cubicBezTo>
                  <a:cubicBezTo>
                    <a:pt x="64325" y="2466"/>
                    <a:pt x="70478" y="0"/>
                    <a:pt x="7786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CE57194-F730-105D-7FCC-70DEB1F10182}"/>
                </a:ext>
              </a:extLst>
            </p:cNvPr>
            <p:cNvSpPr/>
            <p:nvPr/>
          </p:nvSpPr>
          <p:spPr>
            <a:xfrm>
              <a:off x="3327514" y="8850021"/>
              <a:ext cx="885759" cy="474646"/>
            </a:xfrm>
            <a:custGeom>
              <a:avLst/>
              <a:gdLst>
                <a:gd name="connsiteX0" fmla="*/ 722560 w 885759"/>
                <a:gd name="connsiteY0" fmla="*/ 368754 h 474646"/>
                <a:gd name="connsiteX1" fmla="*/ 885759 w 885759"/>
                <a:gd name="connsiteY1" fmla="*/ 368754 h 474646"/>
                <a:gd name="connsiteX2" fmla="*/ 885759 w 885759"/>
                <a:gd name="connsiteY2" fmla="*/ 398305 h 474646"/>
                <a:gd name="connsiteX3" fmla="*/ 809105 w 885759"/>
                <a:gd name="connsiteY3" fmla="*/ 474646 h 474646"/>
                <a:gd name="connsiteX4" fmla="*/ 722560 w 885759"/>
                <a:gd name="connsiteY4" fmla="*/ 474646 h 474646"/>
                <a:gd name="connsiteX5" fmla="*/ 488347 w 885759"/>
                <a:gd name="connsiteY5" fmla="*/ 368754 h 474646"/>
                <a:gd name="connsiteX6" fmla="*/ 632859 w 885759"/>
                <a:gd name="connsiteY6" fmla="*/ 368754 h 474646"/>
                <a:gd name="connsiteX7" fmla="*/ 632859 w 885759"/>
                <a:gd name="connsiteY7" fmla="*/ 474646 h 474646"/>
                <a:gd name="connsiteX8" fmla="*/ 488347 w 885759"/>
                <a:gd name="connsiteY8" fmla="*/ 474646 h 474646"/>
                <a:gd name="connsiteX9" fmla="*/ 259125 w 885759"/>
                <a:gd name="connsiteY9" fmla="*/ 368754 h 474646"/>
                <a:gd name="connsiteX10" fmla="*/ 399899 w 885759"/>
                <a:gd name="connsiteY10" fmla="*/ 368754 h 474646"/>
                <a:gd name="connsiteX11" fmla="*/ 399899 w 885759"/>
                <a:gd name="connsiteY11" fmla="*/ 474646 h 474646"/>
                <a:gd name="connsiteX12" fmla="*/ 259125 w 885759"/>
                <a:gd name="connsiteY12" fmla="*/ 474646 h 474646"/>
                <a:gd name="connsiteX13" fmla="*/ 0 w 885759"/>
                <a:gd name="connsiteY13" fmla="*/ 368754 h 474646"/>
                <a:gd name="connsiteX14" fmla="*/ 170673 w 885759"/>
                <a:gd name="connsiteY14" fmla="*/ 368754 h 474646"/>
                <a:gd name="connsiteX15" fmla="*/ 170673 w 885759"/>
                <a:gd name="connsiteY15" fmla="*/ 474646 h 474646"/>
                <a:gd name="connsiteX16" fmla="*/ 77916 w 885759"/>
                <a:gd name="connsiteY16" fmla="*/ 474646 h 474646"/>
                <a:gd name="connsiteX17" fmla="*/ 0 w 885759"/>
                <a:gd name="connsiteY17" fmla="*/ 398305 h 474646"/>
                <a:gd name="connsiteX18" fmla="*/ 722560 w 885759"/>
                <a:gd name="connsiteY18" fmla="*/ 161953 h 474646"/>
                <a:gd name="connsiteX19" fmla="*/ 885759 w 885759"/>
                <a:gd name="connsiteY19" fmla="*/ 161953 h 474646"/>
                <a:gd name="connsiteX20" fmla="*/ 885759 w 885759"/>
                <a:gd name="connsiteY20" fmla="*/ 337610 h 474646"/>
                <a:gd name="connsiteX21" fmla="*/ 722560 w 885759"/>
                <a:gd name="connsiteY21" fmla="*/ 337610 h 474646"/>
                <a:gd name="connsiteX22" fmla="*/ 488347 w 885759"/>
                <a:gd name="connsiteY22" fmla="*/ 161953 h 474646"/>
                <a:gd name="connsiteX23" fmla="*/ 632859 w 885759"/>
                <a:gd name="connsiteY23" fmla="*/ 161953 h 474646"/>
                <a:gd name="connsiteX24" fmla="*/ 632859 w 885759"/>
                <a:gd name="connsiteY24" fmla="*/ 337610 h 474646"/>
                <a:gd name="connsiteX25" fmla="*/ 488347 w 885759"/>
                <a:gd name="connsiteY25" fmla="*/ 337610 h 474646"/>
                <a:gd name="connsiteX26" fmla="*/ 259125 w 885759"/>
                <a:gd name="connsiteY26" fmla="*/ 161953 h 474646"/>
                <a:gd name="connsiteX27" fmla="*/ 399899 w 885759"/>
                <a:gd name="connsiteY27" fmla="*/ 161953 h 474646"/>
                <a:gd name="connsiteX28" fmla="*/ 399899 w 885759"/>
                <a:gd name="connsiteY28" fmla="*/ 337610 h 474646"/>
                <a:gd name="connsiteX29" fmla="*/ 259125 w 885759"/>
                <a:gd name="connsiteY29" fmla="*/ 337610 h 474646"/>
                <a:gd name="connsiteX30" fmla="*/ 0 w 885759"/>
                <a:gd name="connsiteY30" fmla="*/ 161953 h 474646"/>
                <a:gd name="connsiteX31" fmla="*/ 170673 w 885759"/>
                <a:gd name="connsiteY31" fmla="*/ 161953 h 474646"/>
                <a:gd name="connsiteX32" fmla="*/ 170673 w 885759"/>
                <a:gd name="connsiteY32" fmla="*/ 337610 h 474646"/>
                <a:gd name="connsiteX33" fmla="*/ 0 w 885759"/>
                <a:gd name="connsiteY33" fmla="*/ 337610 h 474646"/>
                <a:gd name="connsiteX34" fmla="*/ 722560 w 885759"/>
                <a:gd name="connsiteY34" fmla="*/ 0 h 474646"/>
                <a:gd name="connsiteX35" fmla="*/ 809105 w 885759"/>
                <a:gd name="connsiteY35" fmla="*/ 0 h 474646"/>
                <a:gd name="connsiteX36" fmla="*/ 885759 w 885759"/>
                <a:gd name="connsiteY36" fmla="*/ 77744 h 474646"/>
                <a:gd name="connsiteX37" fmla="*/ 885759 w 885759"/>
                <a:gd name="connsiteY37" fmla="*/ 130808 h 474646"/>
                <a:gd name="connsiteX38" fmla="*/ 722560 w 885759"/>
                <a:gd name="connsiteY38" fmla="*/ 130808 h 474646"/>
                <a:gd name="connsiteX39" fmla="*/ 488347 w 885759"/>
                <a:gd name="connsiteY39" fmla="*/ 0 h 474646"/>
                <a:gd name="connsiteX40" fmla="*/ 632859 w 885759"/>
                <a:gd name="connsiteY40" fmla="*/ 0 h 474646"/>
                <a:gd name="connsiteX41" fmla="*/ 632859 w 885759"/>
                <a:gd name="connsiteY41" fmla="*/ 130808 h 474646"/>
                <a:gd name="connsiteX42" fmla="*/ 488347 w 885759"/>
                <a:gd name="connsiteY42" fmla="*/ 130808 h 474646"/>
                <a:gd name="connsiteX43" fmla="*/ 259125 w 885759"/>
                <a:gd name="connsiteY43" fmla="*/ 0 h 474646"/>
                <a:gd name="connsiteX44" fmla="*/ 399899 w 885759"/>
                <a:gd name="connsiteY44" fmla="*/ 0 h 474646"/>
                <a:gd name="connsiteX45" fmla="*/ 399899 w 885759"/>
                <a:gd name="connsiteY45" fmla="*/ 130808 h 474646"/>
                <a:gd name="connsiteX46" fmla="*/ 259125 w 885759"/>
                <a:gd name="connsiteY46" fmla="*/ 130808 h 474646"/>
                <a:gd name="connsiteX47" fmla="*/ 77916 w 885759"/>
                <a:gd name="connsiteY47" fmla="*/ 0 h 474646"/>
                <a:gd name="connsiteX48" fmla="*/ 170673 w 885759"/>
                <a:gd name="connsiteY48" fmla="*/ 0 h 474646"/>
                <a:gd name="connsiteX49" fmla="*/ 170673 w 885759"/>
                <a:gd name="connsiteY49" fmla="*/ 130808 h 474646"/>
                <a:gd name="connsiteX50" fmla="*/ 0 w 885759"/>
                <a:gd name="connsiteY50" fmla="*/ 130808 h 474646"/>
                <a:gd name="connsiteX51" fmla="*/ 0 w 885759"/>
                <a:gd name="connsiteY51" fmla="*/ 77744 h 474646"/>
                <a:gd name="connsiteX52" fmla="*/ 77916 w 885759"/>
                <a:gd name="connsiteY52" fmla="*/ 0 h 474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5759" h="474646">
                  <a:moveTo>
                    <a:pt x="722560" y="368754"/>
                  </a:moveTo>
                  <a:lnTo>
                    <a:pt x="885759" y="368754"/>
                  </a:lnTo>
                  <a:lnTo>
                    <a:pt x="885759" y="398305"/>
                  </a:lnTo>
                  <a:cubicBezTo>
                    <a:pt x="885759" y="440170"/>
                    <a:pt x="851141" y="474646"/>
                    <a:pt x="809105" y="474646"/>
                  </a:cubicBezTo>
                  <a:lnTo>
                    <a:pt x="722560" y="474646"/>
                  </a:lnTo>
                  <a:close/>
                  <a:moveTo>
                    <a:pt x="488347" y="368754"/>
                  </a:moveTo>
                  <a:lnTo>
                    <a:pt x="632859" y="368754"/>
                  </a:lnTo>
                  <a:lnTo>
                    <a:pt x="632859" y="474646"/>
                  </a:lnTo>
                  <a:lnTo>
                    <a:pt x="488347" y="474646"/>
                  </a:lnTo>
                  <a:close/>
                  <a:moveTo>
                    <a:pt x="259125" y="368754"/>
                  </a:moveTo>
                  <a:lnTo>
                    <a:pt x="399899" y="368754"/>
                  </a:lnTo>
                  <a:lnTo>
                    <a:pt x="399899" y="474646"/>
                  </a:lnTo>
                  <a:lnTo>
                    <a:pt x="259125" y="474646"/>
                  </a:lnTo>
                  <a:close/>
                  <a:moveTo>
                    <a:pt x="0" y="368754"/>
                  </a:moveTo>
                  <a:lnTo>
                    <a:pt x="170673" y="368754"/>
                  </a:lnTo>
                  <a:lnTo>
                    <a:pt x="170673" y="474646"/>
                  </a:lnTo>
                  <a:lnTo>
                    <a:pt x="77916" y="474646"/>
                  </a:lnTo>
                  <a:cubicBezTo>
                    <a:pt x="35866" y="474646"/>
                    <a:pt x="0" y="440170"/>
                    <a:pt x="0" y="398305"/>
                  </a:cubicBezTo>
                  <a:close/>
                  <a:moveTo>
                    <a:pt x="722560" y="161953"/>
                  </a:moveTo>
                  <a:lnTo>
                    <a:pt x="885759" y="161953"/>
                  </a:lnTo>
                  <a:lnTo>
                    <a:pt x="885759" y="337610"/>
                  </a:lnTo>
                  <a:lnTo>
                    <a:pt x="722560" y="337610"/>
                  </a:lnTo>
                  <a:close/>
                  <a:moveTo>
                    <a:pt x="488347" y="161953"/>
                  </a:moveTo>
                  <a:lnTo>
                    <a:pt x="632859" y="161953"/>
                  </a:lnTo>
                  <a:lnTo>
                    <a:pt x="632859" y="337610"/>
                  </a:lnTo>
                  <a:lnTo>
                    <a:pt x="488347" y="337610"/>
                  </a:lnTo>
                  <a:close/>
                  <a:moveTo>
                    <a:pt x="259125" y="161953"/>
                  </a:moveTo>
                  <a:lnTo>
                    <a:pt x="399899" y="161953"/>
                  </a:lnTo>
                  <a:lnTo>
                    <a:pt x="399899" y="337610"/>
                  </a:lnTo>
                  <a:lnTo>
                    <a:pt x="259125" y="337610"/>
                  </a:lnTo>
                  <a:close/>
                  <a:moveTo>
                    <a:pt x="0" y="161953"/>
                  </a:moveTo>
                  <a:lnTo>
                    <a:pt x="170673" y="161953"/>
                  </a:lnTo>
                  <a:lnTo>
                    <a:pt x="170673" y="337610"/>
                  </a:lnTo>
                  <a:lnTo>
                    <a:pt x="0" y="337610"/>
                  </a:lnTo>
                  <a:close/>
                  <a:moveTo>
                    <a:pt x="722560" y="0"/>
                  </a:moveTo>
                  <a:lnTo>
                    <a:pt x="809105" y="0"/>
                  </a:lnTo>
                  <a:cubicBezTo>
                    <a:pt x="851141" y="0"/>
                    <a:pt x="885759" y="34553"/>
                    <a:pt x="885759" y="77744"/>
                  </a:cubicBezTo>
                  <a:lnTo>
                    <a:pt x="885759" y="130808"/>
                  </a:lnTo>
                  <a:lnTo>
                    <a:pt x="722560" y="130808"/>
                  </a:lnTo>
                  <a:close/>
                  <a:moveTo>
                    <a:pt x="488347" y="0"/>
                  </a:moveTo>
                  <a:lnTo>
                    <a:pt x="632859" y="0"/>
                  </a:lnTo>
                  <a:lnTo>
                    <a:pt x="632859" y="130808"/>
                  </a:lnTo>
                  <a:lnTo>
                    <a:pt x="488347" y="130808"/>
                  </a:lnTo>
                  <a:close/>
                  <a:moveTo>
                    <a:pt x="259125" y="0"/>
                  </a:moveTo>
                  <a:lnTo>
                    <a:pt x="399899" y="0"/>
                  </a:lnTo>
                  <a:lnTo>
                    <a:pt x="399899" y="130808"/>
                  </a:lnTo>
                  <a:lnTo>
                    <a:pt x="259125" y="130808"/>
                  </a:lnTo>
                  <a:close/>
                  <a:moveTo>
                    <a:pt x="77916" y="0"/>
                  </a:moveTo>
                  <a:lnTo>
                    <a:pt x="170673" y="0"/>
                  </a:lnTo>
                  <a:lnTo>
                    <a:pt x="170673" y="130808"/>
                  </a:lnTo>
                  <a:lnTo>
                    <a:pt x="0" y="130808"/>
                  </a:lnTo>
                  <a:lnTo>
                    <a:pt x="0" y="77744"/>
                  </a:lnTo>
                  <a:cubicBezTo>
                    <a:pt x="0" y="34553"/>
                    <a:pt x="35866" y="0"/>
                    <a:pt x="77916" y="0"/>
                  </a:cubicBezTo>
                  <a:close/>
                </a:path>
              </a:pathLst>
            </a:custGeom>
            <a:solidFill>
              <a:srgbClr val="FFD93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CCED3B-C5EE-6755-6E99-C96DBB9519B9}"/>
                </a:ext>
              </a:extLst>
            </p:cNvPr>
            <p:cNvSpPr/>
            <p:nvPr/>
          </p:nvSpPr>
          <p:spPr>
            <a:xfrm>
              <a:off x="3239063" y="8485004"/>
              <a:ext cx="2769395" cy="1934714"/>
            </a:xfrm>
            <a:custGeom>
              <a:avLst/>
              <a:gdLst>
                <a:gd name="connsiteX0" fmla="*/ 1947691 w 2769395"/>
                <a:gd name="connsiteY0" fmla="*/ 0 h 1934714"/>
                <a:gd name="connsiteX1" fmla="*/ 2663570 w 2769395"/>
                <a:gd name="connsiteY1" fmla="*/ 0 h 1934714"/>
                <a:gd name="connsiteX2" fmla="*/ 2769395 w 2769395"/>
                <a:gd name="connsiteY2" fmla="*/ 82169 h 1934714"/>
                <a:gd name="connsiteX3" fmla="*/ 1635194 w 2769395"/>
                <a:gd name="connsiteY3" fmla="*/ 1934714 h 1934714"/>
                <a:gd name="connsiteX4" fmla="*/ 793569 w 2769395"/>
                <a:gd name="connsiteY4" fmla="*/ 1934714 h 1934714"/>
                <a:gd name="connsiteX5" fmla="*/ 1155268 w 2769395"/>
                <a:gd name="connsiteY5" fmla="*/ 0 h 1934714"/>
                <a:gd name="connsiteX6" fmla="*/ 1745351 w 2769395"/>
                <a:gd name="connsiteY6" fmla="*/ 0 h 1934714"/>
                <a:gd name="connsiteX7" fmla="*/ 560205 w 2769395"/>
                <a:gd name="connsiteY7" fmla="*/ 1934714 h 1934714"/>
                <a:gd name="connsiteX8" fmla="*/ 0 w 2769395"/>
                <a:gd name="connsiteY8" fmla="*/ 1934714 h 19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395" h="1934714">
                  <a:moveTo>
                    <a:pt x="1947691" y="0"/>
                  </a:moveTo>
                  <a:lnTo>
                    <a:pt x="2663570" y="0"/>
                  </a:lnTo>
                  <a:cubicBezTo>
                    <a:pt x="2713370" y="0"/>
                    <a:pt x="2756945" y="34860"/>
                    <a:pt x="2769395" y="82169"/>
                  </a:cubicBezTo>
                  <a:lnTo>
                    <a:pt x="1635194" y="1934714"/>
                  </a:lnTo>
                  <a:lnTo>
                    <a:pt x="793569" y="1934714"/>
                  </a:lnTo>
                  <a:close/>
                  <a:moveTo>
                    <a:pt x="1155268" y="0"/>
                  </a:moveTo>
                  <a:lnTo>
                    <a:pt x="1745351" y="0"/>
                  </a:lnTo>
                  <a:lnTo>
                    <a:pt x="560205" y="1934714"/>
                  </a:lnTo>
                  <a:lnTo>
                    <a:pt x="0" y="1934714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568A47-CC52-9ECF-864F-2E139AB33A0D}"/>
                </a:ext>
              </a:extLst>
            </p:cNvPr>
            <p:cNvSpPr/>
            <p:nvPr/>
          </p:nvSpPr>
          <p:spPr>
            <a:xfrm>
              <a:off x="3043474" y="4104801"/>
              <a:ext cx="3316298" cy="84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3" h="679">
                  <a:moveTo>
                    <a:pt x="0" y="679"/>
                  </a:moveTo>
                  <a:cubicBezTo>
                    <a:pt x="0" y="679"/>
                    <a:pt x="209" y="179"/>
                    <a:pt x="579" y="393"/>
                  </a:cubicBezTo>
                  <a:cubicBezTo>
                    <a:pt x="949" y="609"/>
                    <a:pt x="979" y="608"/>
                    <a:pt x="1079" y="393"/>
                  </a:cubicBezTo>
                  <a:cubicBezTo>
                    <a:pt x="1179" y="179"/>
                    <a:pt x="1539" y="-191"/>
                    <a:pt x="1689" y="119"/>
                  </a:cubicBezTo>
                  <a:cubicBezTo>
                    <a:pt x="1838" y="429"/>
                    <a:pt x="1719" y="559"/>
                    <a:pt x="1949" y="459"/>
                  </a:cubicBezTo>
                  <a:cubicBezTo>
                    <a:pt x="2178" y="359"/>
                    <a:pt x="2508" y="100"/>
                    <a:pt x="2598" y="340"/>
                  </a:cubicBezTo>
                  <a:cubicBezTo>
                    <a:pt x="2688" y="579"/>
                    <a:pt x="2658" y="679"/>
                    <a:pt x="2658" y="679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797FE6-CA69-D4C6-98B6-7EC51317946E}"/>
                </a:ext>
              </a:extLst>
            </p:cNvPr>
            <p:cNvSpPr/>
            <p:nvPr/>
          </p:nvSpPr>
          <p:spPr>
            <a:xfrm>
              <a:off x="8199806" y="4449885"/>
              <a:ext cx="1727913" cy="43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8" h="353">
                  <a:moveTo>
                    <a:pt x="1388" y="353"/>
                  </a:moveTo>
                  <a:cubicBezTo>
                    <a:pt x="1388" y="353"/>
                    <a:pt x="1278" y="93"/>
                    <a:pt x="1085" y="205"/>
                  </a:cubicBezTo>
                  <a:cubicBezTo>
                    <a:pt x="893" y="317"/>
                    <a:pt x="877" y="317"/>
                    <a:pt x="825" y="205"/>
                  </a:cubicBezTo>
                  <a:cubicBezTo>
                    <a:pt x="773" y="93"/>
                    <a:pt x="586" y="-100"/>
                    <a:pt x="508" y="62"/>
                  </a:cubicBezTo>
                  <a:cubicBezTo>
                    <a:pt x="429" y="223"/>
                    <a:pt x="492" y="291"/>
                    <a:pt x="372" y="239"/>
                  </a:cubicBezTo>
                  <a:cubicBezTo>
                    <a:pt x="252" y="186"/>
                    <a:pt x="81" y="52"/>
                    <a:pt x="34" y="177"/>
                  </a:cubicBezTo>
                  <a:cubicBezTo>
                    <a:pt x="-13" y="301"/>
                    <a:pt x="2" y="353"/>
                    <a:pt x="2" y="353"/>
                  </a:cubicBezTo>
                  <a:close/>
                </a:path>
              </a:pathLst>
            </a:custGeom>
            <a:solidFill>
              <a:srgbClr val="33CC99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10C8F4-79FF-6813-A919-81A72B8B52E4}"/>
                </a:ext>
              </a:extLst>
            </p:cNvPr>
            <p:cNvSpPr/>
            <p:nvPr/>
          </p:nvSpPr>
          <p:spPr>
            <a:xfrm>
              <a:off x="2003238" y="8402782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2"/>
                    <a:pt x="79" y="211"/>
                    <a:pt x="126" y="211"/>
                  </a:cubicBezTo>
                  <a:cubicBezTo>
                    <a:pt x="172" y="211"/>
                    <a:pt x="210" y="172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6" y="251"/>
                    <a:pt x="0" y="195"/>
                    <a:pt x="0" y="126"/>
                  </a:cubicBezTo>
                  <a:cubicBezTo>
                    <a:pt x="0" y="57"/>
                    <a:pt x="56" y="0"/>
                    <a:pt x="126" y="0"/>
                  </a:cubicBezTo>
                  <a:cubicBezTo>
                    <a:pt x="195" y="0"/>
                    <a:pt x="251" y="57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7825A17-6999-431A-668A-357A69DFC62A}"/>
                </a:ext>
              </a:extLst>
            </p:cNvPr>
            <p:cNvSpPr/>
            <p:nvPr/>
          </p:nvSpPr>
          <p:spPr>
            <a:xfrm>
              <a:off x="4753942" y="5723084"/>
              <a:ext cx="311448" cy="31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0">
                  <a:moveTo>
                    <a:pt x="126" y="41"/>
                  </a:moveTo>
                  <a:cubicBezTo>
                    <a:pt x="79" y="41"/>
                    <a:pt x="40" y="78"/>
                    <a:pt x="40" y="125"/>
                  </a:cubicBezTo>
                  <a:cubicBezTo>
                    <a:pt x="40" y="172"/>
                    <a:pt x="79" y="210"/>
                    <a:pt x="126" y="210"/>
                  </a:cubicBezTo>
                  <a:cubicBezTo>
                    <a:pt x="172" y="210"/>
                    <a:pt x="210" y="172"/>
                    <a:pt x="210" y="125"/>
                  </a:cubicBezTo>
                  <a:cubicBezTo>
                    <a:pt x="210" y="78"/>
                    <a:pt x="172" y="41"/>
                    <a:pt x="126" y="41"/>
                  </a:cubicBezTo>
                  <a:close/>
                  <a:moveTo>
                    <a:pt x="126" y="250"/>
                  </a:moveTo>
                  <a:cubicBezTo>
                    <a:pt x="56" y="250"/>
                    <a:pt x="0" y="194"/>
                    <a:pt x="0" y="125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1" y="56"/>
                    <a:pt x="251" y="125"/>
                  </a:cubicBezTo>
                  <a:cubicBezTo>
                    <a:pt x="251" y="194"/>
                    <a:pt x="195" y="250"/>
                    <a:pt x="126" y="250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46C70B-6066-4BA0-823A-66D311394959}"/>
                </a:ext>
              </a:extLst>
            </p:cNvPr>
            <p:cNvSpPr/>
            <p:nvPr/>
          </p:nvSpPr>
          <p:spPr>
            <a:xfrm>
              <a:off x="9773241" y="9945068"/>
              <a:ext cx="311448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51">
                  <a:moveTo>
                    <a:pt x="126" y="41"/>
                  </a:moveTo>
                  <a:cubicBezTo>
                    <a:pt x="79" y="41"/>
                    <a:pt x="41" y="79"/>
                    <a:pt x="41" y="126"/>
                  </a:cubicBezTo>
                  <a:cubicBezTo>
                    <a:pt x="41" y="173"/>
                    <a:pt x="79" y="210"/>
                    <a:pt x="126" y="210"/>
                  </a:cubicBezTo>
                  <a:cubicBezTo>
                    <a:pt x="172" y="210"/>
                    <a:pt x="210" y="173"/>
                    <a:pt x="210" y="126"/>
                  </a:cubicBezTo>
                  <a:cubicBezTo>
                    <a:pt x="210" y="79"/>
                    <a:pt x="172" y="41"/>
                    <a:pt x="126" y="41"/>
                  </a:cubicBezTo>
                  <a:close/>
                  <a:moveTo>
                    <a:pt x="126" y="251"/>
                  </a:moveTo>
                  <a:cubicBezTo>
                    <a:pt x="57" y="251"/>
                    <a:pt x="0" y="195"/>
                    <a:pt x="0" y="126"/>
                  </a:cubicBezTo>
                  <a:cubicBezTo>
                    <a:pt x="0" y="56"/>
                    <a:pt x="57" y="0"/>
                    <a:pt x="126" y="0"/>
                  </a:cubicBezTo>
                  <a:cubicBezTo>
                    <a:pt x="195" y="0"/>
                    <a:pt x="251" y="56"/>
                    <a:pt x="251" y="126"/>
                  </a:cubicBezTo>
                  <a:cubicBezTo>
                    <a:pt x="251" y="195"/>
                    <a:pt x="195" y="251"/>
                    <a:pt x="126" y="251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7486F78-52C7-1E35-068C-9676A1CDFF35}"/>
                </a:ext>
              </a:extLst>
            </p:cNvPr>
            <p:cNvSpPr/>
            <p:nvPr/>
          </p:nvSpPr>
          <p:spPr>
            <a:xfrm>
              <a:off x="7383812" y="4950693"/>
              <a:ext cx="246667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8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2" y="0"/>
                    <a:pt x="100" y="0"/>
                  </a:cubicBezTo>
                  <a:cubicBezTo>
                    <a:pt x="88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99"/>
                  </a:cubicBezTo>
                  <a:cubicBezTo>
                    <a:pt x="0" y="111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6"/>
                  </a:lnTo>
                  <a:cubicBezTo>
                    <a:pt x="78" y="189"/>
                    <a:pt x="88" y="198"/>
                    <a:pt x="100" y="198"/>
                  </a:cubicBezTo>
                  <a:cubicBezTo>
                    <a:pt x="112" y="198"/>
                    <a:pt x="121" y="189"/>
                    <a:pt x="121" y="176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1"/>
                    <a:pt x="199" y="99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9DC4DD-9DCB-FDC7-4695-27213F295C52}"/>
                </a:ext>
              </a:extLst>
            </p:cNvPr>
            <p:cNvSpPr/>
            <p:nvPr/>
          </p:nvSpPr>
          <p:spPr>
            <a:xfrm>
              <a:off x="2596235" y="5232242"/>
              <a:ext cx="245421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99">
                  <a:moveTo>
                    <a:pt x="176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99" y="0"/>
                  </a:cubicBezTo>
                  <a:cubicBezTo>
                    <a:pt x="87" y="0"/>
                    <a:pt x="77" y="10"/>
                    <a:pt x="77" y="22"/>
                  </a:cubicBezTo>
                  <a:lnTo>
                    <a:pt x="77" y="77"/>
                  </a:lnTo>
                  <a:lnTo>
                    <a:pt x="21" y="77"/>
                  </a:lnTo>
                  <a:cubicBezTo>
                    <a:pt x="9" y="77"/>
                    <a:pt x="0" y="87"/>
                    <a:pt x="0" y="99"/>
                  </a:cubicBezTo>
                  <a:cubicBezTo>
                    <a:pt x="0" y="111"/>
                    <a:pt x="9" y="121"/>
                    <a:pt x="21" y="121"/>
                  </a:cubicBezTo>
                  <a:lnTo>
                    <a:pt x="77" y="121"/>
                  </a:lnTo>
                  <a:lnTo>
                    <a:pt x="77" y="177"/>
                  </a:lnTo>
                  <a:cubicBezTo>
                    <a:pt x="77" y="189"/>
                    <a:pt x="87" y="199"/>
                    <a:pt x="99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6" y="121"/>
                  </a:lnTo>
                  <a:cubicBezTo>
                    <a:pt x="188" y="121"/>
                    <a:pt x="198" y="111"/>
                    <a:pt x="198" y="99"/>
                  </a:cubicBezTo>
                  <a:cubicBezTo>
                    <a:pt x="198" y="87"/>
                    <a:pt x="188" y="77"/>
                    <a:pt x="176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047310-3BBB-2399-C6B2-16281C8FDBAC}"/>
                </a:ext>
              </a:extLst>
            </p:cNvPr>
            <p:cNvSpPr/>
            <p:nvPr/>
          </p:nvSpPr>
          <p:spPr>
            <a:xfrm>
              <a:off x="4533441" y="10658910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10"/>
                    <a:pt x="111" y="0"/>
                    <a:pt x="100" y="0"/>
                  </a:cubicBezTo>
                  <a:cubicBezTo>
                    <a:pt x="87" y="0"/>
                    <a:pt x="78" y="10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8"/>
                    <a:pt x="0" y="99"/>
                  </a:cubicBezTo>
                  <a:cubicBezTo>
                    <a:pt x="0" y="112"/>
                    <a:pt x="10" y="121"/>
                    <a:pt x="22" y="121"/>
                  </a:cubicBezTo>
                  <a:lnTo>
                    <a:pt x="78" y="121"/>
                  </a:lnTo>
                  <a:lnTo>
                    <a:pt x="78" y="177"/>
                  </a:lnTo>
                  <a:cubicBezTo>
                    <a:pt x="78" y="189"/>
                    <a:pt x="87" y="199"/>
                    <a:pt x="100" y="199"/>
                  </a:cubicBezTo>
                  <a:cubicBezTo>
                    <a:pt x="111" y="199"/>
                    <a:pt x="121" y="189"/>
                    <a:pt x="121" y="177"/>
                  </a:cubicBezTo>
                  <a:lnTo>
                    <a:pt x="121" y="121"/>
                  </a:lnTo>
                  <a:lnTo>
                    <a:pt x="177" y="121"/>
                  </a:lnTo>
                  <a:cubicBezTo>
                    <a:pt x="189" y="121"/>
                    <a:pt x="199" y="112"/>
                    <a:pt x="199" y="99"/>
                  </a:cubicBezTo>
                  <a:cubicBezTo>
                    <a:pt x="199" y="88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BB0FDC2-4857-60D0-22C6-DA7EEC24633E}"/>
                </a:ext>
              </a:extLst>
            </p:cNvPr>
            <p:cNvSpPr/>
            <p:nvPr/>
          </p:nvSpPr>
          <p:spPr>
            <a:xfrm>
              <a:off x="11081322" y="7331401"/>
              <a:ext cx="246667" cy="24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99">
                  <a:moveTo>
                    <a:pt x="177" y="77"/>
                  </a:moveTo>
                  <a:lnTo>
                    <a:pt x="121" y="77"/>
                  </a:lnTo>
                  <a:lnTo>
                    <a:pt x="121" y="22"/>
                  </a:lnTo>
                  <a:cubicBezTo>
                    <a:pt x="121" y="9"/>
                    <a:pt x="111" y="0"/>
                    <a:pt x="99" y="0"/>
                  </a:cubicBezTo>
                  <a:cubicBezTo>
                    <a:pt x="88" y="0"/>
                    <a:pt x="78" y="9"/>
                    <a:pt x="78" y="22"/>
                  </a:cubicBezTo>
                  <a:lnTo>
                    <a:pt x="78" y="77"/>
                  </a:lnTo>
                  <a:lnTo>
                    <a:pt x="22" y="77"/>
                  </a:lnTo>
                  <a:cubicBezTo>
                    <a:pt x="10" y="77"/>
                    <a:pt x="0" y="87"/>
                    <a:pt x="0" y="100"/>
                  </a:cubicBezTo>
                  <a:cubicBezTo>
                    <a:pt x="0" y="111"/>
                    <a:pt x="10" y="122"/>
                    <a:pt x="22" y="122"/>
                  </a:cubicBezTo>
                  <a:lnTo>
                    <a:pt x="78" y="122"/>
                  </a:lnTo>
                  <a:lnTo>
                    <a:pt x="78" y="176"/>
                  </a:lnTo>
                  <a:cubicBezTo>
                    <a:pt x="78" y="189"/>
                    <a:pt x="88" y="199"/>
                    <a:pt x="99" y="199"/>
                  </a:cubicBezTo>
                  <a:cubicBezTo>
                    <a:pt x="111" y="199"/>
                    <a:pt x="121" y="189"/>
                    <a:pt x="121" y="176"/>
                  </a:cubicBezTo>
                  <a:lnTo>
                    <a:pt x="121" y="122"/>
                  </a:lnTo>
                  <a:lnTo>
                    <a:pt x="177" y="122"/>
                  </a:lnTo>
                  <a:cubicBezTo>
                    <a:pt x="189" y="122"/>
                    <a:pt x="199" y="111"/>
                    <a:pt x="199" y="100"/>
                  </a:cubicBezTo>
                  <a:cubicBezTo>
                    <a:pt x="199" y="87"/>
                    <a:pt x="189" y="77"/>
                    <a:pt x="177" y="77"/>
                  </a:cubicBezTo>
                  <a:close/>
                </a:path>
              </a:pathLst>
            </a:custGeom>
            <a:solidFill>
              <a:srgbClr val="33CC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Raleway Light" panose="020B0403030101060003" pitchFamily="34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11B11-B2DA-223C-122E-5AD202320989}"/>
              </a:ext>
            </a:extLst>
          </p:cNvPr>
          <p:cNvSpPr/>
          <p:nvPr/>
        </p:nvSpPr>
        <p:spPr>
          <a:xfrm>
            <a:off x="1676802" y="2806979"/>
            <a:ext cx="10402926" cy="364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Label Encoding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-1 → 0 (Not Churned) ,1 → 1 (Churned), Encoded labels are appended to the feature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Handling Missing Values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Remove columns with all missing values. Apply mean imputation for numeric columns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SimpleImputer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Categorical Encoding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Convert categorical features to numerical format using one-hot encoding (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OneHotEncoder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Selection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classifier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Pipeline Creation: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Establish a scikit-learn pipeline for preprocessing and model fitting. Includes categorical encoding and imputation.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Splitting : 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Split dataset into training and testing sets (80/20)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train_test_split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Training :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 the model by calling the fit() method on the pipeline.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Evaluation 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Cross-Validation: Conduct 10-fold cross-validation for performance assessment.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Performance Metrics: Calculate accuracy, precision, recall, F1-score, and generate a confusion matrix.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Saving : Save the trained model as a .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pkl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file using </a:t>
            </a:r>
            <a:r>
              <a:rPr lang="en-US" sz="1400" kern="100" dirty="0" err="1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joblib.dump</a:t>
            </a:r>
            <a:r>
              <a:rPr lang="en-US" sz="1400" kern="1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() for future 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6B47-3DC8-BCCA-C05B-D274086DFBFB}"/>
              </a:ext>
            </a:extLst>
          </p:cNvPr>
          <p:cNvSpPr txBox="1"/>
          <p:nvPr/>
        </p:nvSpPr>
        <p:spPr>
          <a:xfrm>
            <a:off x="2820485" y="2539873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46A40-2BF8-0EF1-AD89-9761856C7525}"/>
              </a:ext>
            </a:extLst>
          </p:cNvPr>
          <p:cNvSpPr txBox="1"/>
          <p:nvPr/>
        </p:nvSpPr>
        <p:spPr>
          <a:xfrm>
            <a:off x="2699658" y="803164"/>
            <a:ext cx="9047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Objective</a:t>
            </a:r>
          </a:p>
        </p:txBody>
      </p:sp>
      <p:pic>
        <p:nvPicPr>
          <p:cNvPr id="9" name="Picture 42" descr="Lightbulb">
            <a:extLst>
              <a:ext uri="{FF2B5EF4-FFF2-40B4-BE49-F238E27FC236}">
                <a16:creationId xmlns:a16="http://schemas.microsoft.com/office/drawing/2014/main" id="{A21D15FD-0DE1-4B49-E1A9-A13E8ECD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03" y="92045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rigonometry">
            <a:extLst>
              <a:ext uri="{FF2B5EF4-FFF2-40B4-BE49-F238E27FC236}">
                <a16:creationId xmlns:a16="http://schemas.microsoft.com/office/drawing/2014/main" id="{73BE88F4-1FF6-0144-098B-02D061D2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37" y="247737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10EC05-0E7B-616B-84D4-8ED19ECB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3" y="769124"/>
            <a:ext cx="428227" cy="428227"/>
          </a:xfrm>
          <a:prstGeom prst="rect">
            <a:avLst/>
          </a:prstGeom>
        </p:spPr>
      </p:pic>
      <p:pic>
        <p:nvPicPr>
          <p:cNvPr id="17" name="Picture 46" descr="Digital art">
            <a:extLst>
              <a:ext uri="{FF2B5EF4-FFF2-40B4-BE49-F238E27FC236}">
                <a16:creationId xmlns:a16="http://schemas.microsoft.com/office/drawing/2014/main" id="{A348E481-DF67-77F2-54CB-10C5D4B7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8058" y="21198"/>
            <a:ext cx="489573" cy="48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2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Raleway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Dwaipayan Dutta</dc:creator>
  <cp:lastModifiedBy>Dwaipayan Dutta</cp:lastModifiedBy>
  <cp:revision>22</cp:revision>
  <dcterms:created xsi:type="dcterms:W3CDTF">2023-05-20T17:39:26Z</dcterms:created>
  <dcterms:modified xsi:type="dcterms:W3CDTF">2024-09-29T07:08:11Z</dcterms:modified>
</cp:coreProperties>
</file>