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Account_No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Total_Live_Unsecured_Amt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Account_No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Aqb_Balance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Dr_Amt_12Mnth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Dr_Cr_Ratio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Fd_Currentmonthanr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Income_Net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Monthly_Balance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Nrv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Total_Live_Secured_Amt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Aqb_Balance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Total_Live_Unsecured_Amt Showing Outliers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Correlation Heatmap</a:t>
            </a:r>
          </a:p>
        </p:txBody>
      </p:sp>
      <p:pic>
        <p:nvPicPr>
          <p:cNvPr id="3" name="Picture 2" descr="temp_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Account_Type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Customer_Tag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Education_Level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Gender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Internet_Banking_Usage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Marital_Status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Nominee_Available_Flag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Rm_Allocated_Flag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Dr_Amt_12Mnth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Occupation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State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Fd_Flag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Gi_Flag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Health_Flag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Mass_Flag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Mf_Flag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Count Of Nr_Flag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Account_No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Dr_Cr_Ratio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Aqb_Balance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Dr_Amt_12Mnth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Dr_Cr_Ratio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Fd_Currentmonthanr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Income_Net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Monthly_Balance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Nrv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Total_Live_Secured_Amt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Box Plot Of Total_Live_Unsecured_Amt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ACCOUNT_TYPE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Fd_Currentmonthanr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CUSTOMER_TAG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EDUCATION_LEVEL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GENDER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INTERNET_BANKING_USAGE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MARITAL_STATUS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NOMINEE_AVAILABLE_FLAG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RM_ALLOCATED_FLAG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OCCUPATION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STATE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FD_FLAG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Income_Net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GI_FLAG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HEALTH_FLAG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MASS_FLAG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MF_FLAG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Stacked Bar Plot of NR_FLAG by LI_FLAG</a:t>
            </a:r>
          </a:p>
        </p:txBody>
      </p:sp>
      <p:pic>
        <p:nvPicPr>
          <p:cNvPr id="3" name="Picture 2" descr="temp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Monthly_Balance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Nrv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 b="1">
                <a:solidFill>
                  <a:srgbClr val="000000"/>
                </a:solidFill>
                <a:latin typeface="Calibri"/>
              </a:defRPr>
            </a:pPr>
            <a:r>
              <a:t>Kde Plot Of Total_Live_Secured_Amt By Li_Flag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