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78" r:id="rId5"/>
    <p:sldId id="271" r:id="rId6"/>
    <p:sldId id="265" r:id="rId7"/>
    <p:sldId id="272" r:id="rId8"/>
    <p:sldId id="273" r:id="rId9"/>
    <p:sldId id="274" r:id="rId10"/>
    <p:sldId id="276" r:id="rId11"/>
    <p:sldId id="275" r:id="rId12"/>
    <p:sldId id="262" r:id="rId13"/>
    <p:sldId id="27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5256" autoAdjust="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5F42-71DF-49F8-B3B8-22EC3DBF1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985352"/>
            <a:ext cx="8679915" cy="1748729"/>
          </a:xfrm>
        </p:spPr>
        <p:txBody>
          <a:bodyPr/>
          <a:lstStyle/>
          <a:p>
            <a:r>
              <a:rPr lang="en-IN" b="1" u="sng" dirty="0"/>
              <a:t>LOAN APPLICATION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10F5D-5D50-45E8-93EA-B5DBD536B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Batch 6, Group 6</a:t>
            </a:r>
          </a:p>
        </p:txBody>
      </p:sp>
    </p:spTree>
    <p:extLst>
      <p:ext uri="{BB962C8B-B14F-4D97-AF65-F5344CB8AC3E}">
        <p14:creationId xmlns:p14="http://schemas.microsoft.com/office/powerpoint/2010/main" val="1527888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VALIDATION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266" y="1660416"/>
            <a:ext cx="6686550" cy="3537168"/>
          </a:xfrm>
        </p:spPr>
        <p:txBody>
          <a:bodyPr>
            <a:noAutofit/>
          </a:bodyPr>
          <a:lstStyle/>
          <a:p>
            <a:pPr lvl="0">
              <a:buClrTx/>
              <a:buSzPct val="124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BACKEND VALIDATION</a:t>
            </a:r>
          </a:p>
          <a:p>
            <a:pPr lvl="1">
              <a:buClrTx/>
              <a:buSzPct val="124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Validation to check for empty or invalid input to columns of database</a:t>
            </a:r>
          </a:p>
          <a:p>
            <a:pPr lvl="1">
              <a:buClrTx/>
              <a:buSzPct val="124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Raise exceptions and handle them</a:t>
            </a:r>
          </a:p>
          <a:p>
            <a:pPr lvl="0">
              <a:buClrTx/>
              <a:buSzPct val="124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FRONTEND VALIDATION</a:t>
            </a:r>
          </a:p>
          <a:p>
            <a:pPr lvl="1">
              <a:buClrTx/>
              <a:buSzPct val="124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Check for invalid input to form fields</a:t>
            </a:r>
          </a:p>
          <a:p>
            <a:pPr lvl="1">
              <a:buClrTx/>
              <a:buSzPct val="1240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Prompt user to correct it</a:t>
            </a:r>
          </a:p>
        </p:txBody>
      </p:sp>
    </p:spTree>
    <p:extLst>
      <p:ext uri="{BB962C8B-B14F-4D97-AF65-F5344CB8AC3E}">
        <p14:creationId xmlns:p14="http://schemas.microsoft.com/office/powerpoint/2010/main" val="317116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TESTING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475" y="-108168"/>
            <a:ext cx="6686550" cy="2079883"/>
          </a:xfrm>
        </p:spPr>
        <p:txBody>
          <a:bodyPr>
            <a:noAutofit/>
          </a:bodyPr>
          <a:lstStyle/>
          <a:p>
            <a:pPr lvl="0">
              <a:buClrTx/>
              <a:buSzPct val="124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BACKEND TESTING</a:t>
            </a:r>
          </a:p>
          <a:p>
            <a:pPr lvl="1">
              <a:buClrTx/>
              <a:buSzPct val="124000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JUnit uses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MockMvc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class to test the controllers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7CA61-D9FD-41DF-9D0E-EB1B7FA1D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9" r="62734" b="6645"/>
          <a:stretch/>
        </p:blipFill>
        <p:spPr>
          <a:xfrm>
            <a:off x="6222603" y="1706987"/>
            <a:ext cx="3880616" cy="46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FUTURE SCOPE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789" y="257578"/>
            <a:ext cx="7291959" cy="637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ENHANCEMENT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chat bot for basic questions regarding the loan application process for the users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session management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secure endpoints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increased security, we can use login with OTP along with password encryption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approval can be modified to a two step process – Background check followed by approval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score integration </a:t>
            </a:r>
          </a:p>
        </p:txBody>
      </p:sp>
    </p:spTree>
    <p:extLst>
      <p:ext uri="{BB962C8B-B14F-4D97-AF65-F5344CB8AC3E}">
        <p14:creationId xmlns:p14="http://schemas.microsoft.com/office/powerpoint/2010/main" val="26437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CHALLENGES</a:t>
            </a:r>
            <a:br>
              <a:rPr lang="en-US" b="1" dirty="0">
                <a:cs typeface="Times New Roman" panose="02020603050405020304" pitchFamily="18" charset="0"/>
              </a:rPr>
            </a:br>
            <a:r>
              <a:rPr lang="en-US" b="1" dirty="0">
                <a:cs typeface="Times New Roman" panose="02020603050405020304" pitchFamily="18" charset="0"/>
              </a:rPr>
              <a:t>AND</a:t>
            </a:r>
            <a:br>
              <a:rPr lang="en-US" b="1" dirty="0">
                <a:cs typeface="Times New Roman" panose="02020603050405020304" pitchFamily="18" charset="0"/>
              </a:rPr>
            </a:br>
            <a:r>
              <a:rPr lang="en-US" b="1" dirty="0">
                <a:cs typeface="Times New Roman" panose="02020603050405020304" pitchFamily="18" charset="0"/>
              </a:rPr>
              <a:t>LEARNING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789" y="257578"/>
            <a:ext cx="7291959" cy="63750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and back-end application 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 entire new development framework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divide work among team members and complete task on time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0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OUR USPs</a:t>
            </a:r>
            <a:endParaRPr lang="en-IN" sz="44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851" y="818952"/>
            <a:ext cx="6493469" cy="52486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Asks for minimal information.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seamless and clean UI: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user experience.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approval on loan application.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Add/update type of loans, employee and possible items to the database.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watch all the loans taken by employees for easier access.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can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get quotation of item amount and duration as soon as they select item and category.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show active loans.</a:t>
            </a:r>
          </a:p>
        </p:txBody>
      </p:sp>
    </p:spTree>
    <p:extLst>
      <p:ext uri="{BB962C8B-B14F-4D97-AF65-F5344CB8AC3E}">
        <p14:creationId xmlns:p14="http://schemas.microsoft.com/office/powerpoint/2010/main" val="4287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027-4BB8-40AF-A4EB-52041168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3" y="2899463"/>
            <a:ext cx="3664910" cy="1056067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TECH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AFA-A198-4277-B84A-C50C2F72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73" y="399246"/>
            <a:ext cx="7288943" cy="5755594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980"/>
              <a:buFont typeface="Arial"/>
              <a:buChar char="▪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Backend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980"/>
              <a:buFont typeface="Arial"/>
              <a:buChar char="▪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Frontend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980"/>
              <a:buFont typeface="Arial"/>
              <a:buChar char="▪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Testing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980"/>
              <a:buFont typeface="Arial"/>
              <a:buChar char="▪"/>
            </a:pPr>
            <a:r>
              <a:rPr lang="en-US" sz="24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Database</a:t>
            </a:r>
          </a:p>
        </p:txBody>
      </p:sp>
      <p:sp>
        <p:nvSpPr>
          <p:cNvPr id="4" name="Notched Right Arrow 3"/>
          <p:cNvSpPr/>
          <p:nvPr/>
        </p:nvSpPr>
        <p:spPr>
          <a:xfrm rot="5400000">
            <a:off x="8961207" y="2844925"/>
            <a:ext cx="4376703" cy="864236"/>
          </a:xfrm>
          <a:prstGeom prst="notchedRightArrow">
            <a:avLst/>
          </a:prstGeom>
          <a:solidFill>
            <a:schemeClr val="accent1">
              <a:alpha val="1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87261-6CD2-47EE-BAFD-6392F643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329" y="385994"/>
            <a:ext cx="4345072" cy="1506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D616E-F9DA-4D46-AF50-CAB80540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04" y="1979510"/>
            <a:ext cx="3061252" cy="1243634"/>
          </a:xfrm>
          <a:prstGeom prst="rect">
            <a:avLst/>
          </a:prstGeom>
        </p:spPr>
      </p:pic>
      <p:pic>
        <p:nvPicPr>
          <p:cNvPr id="1026" name="Picture 2" descr="Bootstrap Logo - Logo Png Bootstrap Logo, Transparent Png - kindpng">
            <a:extLst>
              <a:ext uri="{FF2B5EF4-FFF2-40B4-BE49-F238E27FC236}">
                <a16:creationId xmlns:a16="http://schemas.microsoft.com/office/drawing/2014/main" id="{ADBD98AF-97D7-4C14-834D-8D3C1F25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367" y="1538932"/>
            <a:ext cx="1640854" cy="159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t Listeners - Software Test Academy">
            <a:extLst>
              <a:ext uri="{FF2B5EF4-FFF2-40B4-BE49-F238E27FC236}">
                <a16:creationId xmlns:a16="http://schemas.microsoft.com/office/drawing/2014/main" id="{56E8B63E-DC25-4396-823A-9E1E060AF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r="23416"/>
          <a:stretch/>
        </p:blipFill>
        <p:spPr bwMode="auto">
          <a:xfrm>
            <a:off x="6596165" y="3282145"/>
            <a:ext cx="235520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ckito Logo – Michael Albrecht">
            <a:extLst>
              <a:ext uri="{FF2B5EF4-FFF2-40B4-BE49-F238E27FC236}">
                <a16:creationId xmlns:a16="http://schemas.microsoft.com/office/drawing/2014/main" id="{148C3876-7635-429F-B569-400CE24D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229" y="4047286"/>
            <a:ext cx="2389602" cy="11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– Logos Download">
            <a:extLst>
              <a:ext uri="{FF2B5EF4-FFF2-40B4-BE49-F238E27FC236}">
                <a16:creationId xmlns:a16="http://schemas.microsoft.com/office/drawing/2014/main" id="{68075136-D953-4BE8-ACF4-EB5C18DF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27" y="4199834"/>
            <a:ext cx="2389602" cy="14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643" y="78458"/>
            <a:ext cx="702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ARCHITECTURE DIAGRAM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526EA-0910-4F67-8EC0-0AB1317E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1194586"/>
            <a:ext cx="10630003" cy="47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027-4BB8-40AF-A4EB-52041168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RESPONSIVE INTERFACE</a:t>
            </a:r>
          </a:p>
        </p:txBody>
      </p:sp>
      <p:sp>
        <p:nvSpPr>
          <p:cNvPr id="4" name="Notched Right Arrow 3"/>
          <p:cNvSpPr/>
          <p:nvPr/>
        </p:nvSpPr>
        <p:spPr>
          <a:xfrm rot="5400000">
            <a:off x="8961207" y="2844925"/>
            <a:ext cx="4376703" cy="864236"/>
          </a:xfrm>
          <a:prstGeom prst="notchedRightArrow">
            <a:avLst/>
          </a:prstGeom>
          <a:solidFill>
            <a:schemeClr val="accent1">
              <a:alpha val="1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D1835-A5D9-4260-AA1A-54E9E55D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516" y="893573"/>
            <a:ext cx="7990484" cy="48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7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643" y="78458"/>
            <a:ext cx="702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USER FRIENDLY INTERFACE (ADMIN DASHBOARD)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90075-C5A1-4E01-ACE5-A686EEBC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" y="587061"/>
            <a:ext cx="11542643" cy="56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5061" y="78458"/>
            <a:ext cx="752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USER FRIENDLY INTERFACE (EMPLOYEE DASHBOARD)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0E8B0-1A72-471A-9DE8-5CDAAB8C7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r="2065"/>
          <a:stretch/>
        </p:blipFill>
        <p:spPr>
          <a:xfrm>
            <a:off x="225287" y="525256"/>
            <a:ext cx="11714922" cy="58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725" y="78458"/>
            <a:ext cx="568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LOAN AND ITEM FUNCTIONALITY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E9ED0-765F-460C-862D-8DE5E8A7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29" y="809259"/>
            <a:ext cx="2619741" cy="523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7B6A4-326D-4C37-929A-A471ADB5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123" y="809259"/>
            <a:ext cx="2667372" cy="5353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68273-A347-400D-AE89-CC394548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875" y="875942"/>
            <a:ext cx="263879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2725" y="78458"/>
            <a:ext cx="5689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VIEW EMPLOYEE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3973A-5AF1-4115-96B9-A8FFCC81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809711"/>
            <a:ext cx="10561983" cy="511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CAB02-0A06-40B4-978F-E872C8DC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011" y="1741137"/>
            <a:ext cx="2505425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472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{54869247-83B6-4749-9694-4A153C2D26FF}tf16401371</Template>
  <TotalTime>670</TotalTime>
  <Words>257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Rockwell</vt:lpstr>
      <vt:lpstr>Times New Roman</vt:lpstr>
      <vt:lpstr>Wingdings</vt:lpstr>
      <vt:lpstr>Atlas</vt:lpstr>
      <vt:lpstr>LOAN APPLICATION MANAGEMENT SYSTEM</vt:lpstr>
      <vt:lpstr>OUR USPs</vt:lpstr>
      <vt:lpstr>TECH STACK</vt:lpstr>
      <vt:lpstr>PowerPoint Presentation</vt:lpstr>
      <vt:lpstr>RESPONSIVE INTERFACE</vt:lpstr>
      <vt:lpstr>PowerPoint Presentation</vt:lpstr>
      <vt:lpstr>PowerPoint Presentation</vt:lpstr>
      <vt:lpstr>PowerPoint Presentation</vt:lpstr>
      <vt:lpstr>PowerPoint Presentation</vt:lpstr>
      <vt:lpstr>VALIDATION</vt:lpstr>
      <vt:lpstr>TESTING</vt:lpstr>
      <vt:lpstr>FUTURE SCOPE</vt:lpstr>
      <vt:lpstr>CHALLENGES AND LEARNING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SCREENING</dc:title>
  <dc:creator>Yaashika anand</dc:creator>
  <cp:lastModifiedBy>Administrator</cp:lastModifiedBy>
  <cp:revision>76</cp:revision>
  <dcterms:created xsi:type="dcterms:W3CDTF">2022-07-04T11:04:40Z</dcterms:created>
  <dcterms:modified xsi:type="dcterms:W3CDTF">2023-08-29T06:57:05Z</dcterms:modified>
</cp:coreProperties>
</file>