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37197-37D4-4194-A36B-400FD1B3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936C91-889A-499E-9D27-39E8236F2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287477-A934-44B8-88F4-3A3E0F6D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31D5-C731-4F55-9DA0-3945E4A8F744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66746A-448A-42C1-839C-88253733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B9708-FFD1-47F9-AFCB-F313EEF8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0EC8-5322-4B73-AB3E-B494D37AC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85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06E3D-A18C-492C-9438-5FEB3C9F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6E034-137A-4F83-8F29-E7FC6294F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0263C5-FAB4-4B22-9AAA-819616C9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31D5-C731-4F55-9DA0-3945E4A8F744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40F5F-6BAC-4A9B-9744-105633C8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AEB11-F6AD-4EC3-A9AC-0897CC10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0EC8-5322-4B73-AB3E-B494D37AC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6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E11460-3F57-45A1-B2BA-8ADD5D09E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34E89B-90AB-4423-9543-F930AF91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5D121-F116-4FB2-9337-B9822C19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31D5-C731-4F55-9DA0-3945E4A8F744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3F88C1-11CF-4500-B26A-0C5A944C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DAADDD-0147-4C1F-BEC3-9A3C66F3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0EC8-5322-4B73-AB3E-B494D37AC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03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4F461-3CA6-4E2C-8F5C-751EF19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BAB6AC-9C21-4A2E-93C3-688A77A41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06E2E2-497A-483C-90A9-39B31470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31D5-C731-4F55-9DA0-3945E4A8F744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C0AF9-E175-43B6-8141-EBC1FEB3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1E46F0-ACE7-4CED-A41E-2B1306EB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0EC8-5322-4B73-AB3E-B494D37AC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78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5729E-F947-4486-B59F-F6C5ABA9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6B65A5-F975-4F18-ADF2-49388B372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EE0D1-2B04-4E95-81F8-4F657AFD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31D5-C731-4F55-9DA0-3945E4A8F744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D12C5-F62D-492A-9E39-4B0F81E0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30E82-8AFF-499A-9F2F-0B687C4E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0EC8-5322-4B73-AB3E-B494D37AC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49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2E846-9099-4087-90A1-80B159EE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017A8-0FB7-4EF1-9563-E5741F7C0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F326E3-E00A-41C2-8227-C4D0502E7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2B8FA6-8698-4CB1-9A6D-56C0E351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31D5-C731-4F55-9DA0-3945E4A8F744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C370B4-1B3E-4EB2-BAE4-CBDFF17F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BB8B2C-3D43-46FE-86AF-7EC6283B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0EC8-5322-4B73-AB3E-B494D37AC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84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7ADDB-56E9-49EF-B55E-21F5AA5F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1A5D23-FD98-4335-BA1A-50B7CA520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79A60B-4AF1-4D24-944F-2FD0E9EBA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39E328-2699-4F38-BA8E-91ADA197A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B9C430-B3C8-4AD6-B13B-BA112F949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943542-EDB0-43EF-B186-07E05696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31D5-C731-4F55-9DA0-3945E4A8F744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761737-97A3-446E-81D7-03786BE1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667339-C00C-45CA-AA8D-6EDF573C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0EC8-5322-4B73-AB3E-B494D37AC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13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97F04-C3EF-4788-9A2F-483E3FA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EFF600-B925-48FE-B9FD-2A33790C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31D5-C731-4F55-9DA0-3945E4A8F744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3B3387-32C1-45EB-8E62-8E0D7283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BF4D3F-EE9B-4EA6-B69F-16F300DA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0EC8-5322-4B73-AB3E-B494D37AC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85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CDA1A4-804D-4FD5-AD33-57B693EC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31D5-C731-4F55-9DA0-3945E4A8F744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7E6D24-01D5-4919-8523-293F4928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5EEB35-48B0-4313-BD1F-3D1FD1CA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0EC8-5322-4B73-AB3E-B494D37AC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60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AAAC9-312D-429A-BBA2-931E5D9D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5AE52E-E632-46F7-8CFC-A2DDD1986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FFD03A-F3B7-459D-A63D-4CAAEB7E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B51ED1-D46F-4130-9054-927241A6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31D5-C731-4F55-9DA0-3945E4A8F744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0362C7-162B-4B85-977D-0743A127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29F8F0-94B1-4EE0-825B-950B651F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0EC8-5322-4B73-AB3E-B494D37AC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47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8ADD1-9757-459F-BDD1-82FB9CB8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C1A887-C6C1-4590-AD59-DAB7120F2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D23E72-5473-4116-A6C8-ADC149407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95C6E1-8780-4C29-B0B2-97D19CA8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31D5-C731-4F55-9DA0-3945E4A8F744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3C3D55-322B-4DC3-924D-3412645C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C1B09C-F80E-440F-AD34-7CCAFC5C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0EC8-5322-4B73-AB3E-B494D37AC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96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1E7FD9-DF55-45D5-9B91-EAF615EF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276BD7-7BE1-4795-88D2-0DA4467AF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7AECA5-2B61-4EBF-9FB1-5ABCF6BB4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31D5-C731-4F55-9DA0-3945E4A8F744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110B3D-88BD-4456-86F1-D749BDC90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ED489-8177-4AE4-9A4C-3999D500D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0EC8-5322-4B73-AB3E-B494D37AC2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07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2C9BF-3466-4CB1-B8E8-FF06963E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s-CO" sz="3400" b="1"/>
              <a:t>Contexto Normativo en el ámbito de la Innovación</a:t>
            </a:r>
            <a:br>
              <a:rPr lang="es-CO" sz="3400" b="1"/>
            </a:br>
            <a:r>
              <a:rPr lang="es-ES" sz="3400" b="1"/>
              <a:t>Normas Técnicas (NTC 5800, 5801, 5802)</a:t>
            </a:r>
            <a:endParaRPr lang="es-ES" sz="34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81D0C4-6F45-4311-BD38-710E8C02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70" y="2589086"/>
            <a:ext cx="4898627" cy="275547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49BEA3-7F0E-4FC3-A30C-F78D0D54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O" sz="1400" dirty="0"/>
              <a:t>Creada por:</a:t>
            </a:r>
          </a:p>
          <a:p>
            <a:pPr marL="0" indent="0">
              <a:buNone/>
            </a:pPr>
            <a:r>
              <a:rPr lang="es-CO" sz="1400" dirty="0"/>
              <a:t>Dwan Felipe Veloza </a:t>
            </a:r>
            <a:r>
              <a:rPr lang="es-CO" sz="1400" dirty="0" err="1"/>
              <a:t>Paez</a:t>
            </a:r>
            <a:r>
              <a:rPr lang="es-CO" sz="1400" dirty="0"/>
              <a:t> – 20142020098</a:t>
            </a:r>
          </a:p>
          <a:p>
            <a:pPr marL="0" indent="0">
              <a:buNone/>
            </a:pPr>
            <a:r>
              <a:rPr lang="es-CO" sz="1400" dirty="0"/>
              <a:t>Iván René Arévalo Venegas – 20142020037</a:t>
            </a:r>
          </a:p>
          <a:p>
            <a:pPr marL="0" indent="0">
              <a:buNone/>
            </a:pP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71323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A2ECE7-1F90-4917-B3E3-1C7908DB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" y="0"/>
            <a:ext cx="12149070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5FF7816-D483-41C8-BFF0-B15D9C49E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10" y="113724"/>
            <a:ext cx="1278121" cy="47711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5E5E051-2DF7-4356-A33A-21ADC8B99F31}"/>
              </a:ext>
            </a:extLst>
          </p:cNvPr>
          <p:cNvSpPr/>
          <p:nvPr/>
        </p:nvSpPr>
        <p:spPr>
          <a:xfrm>
            <a:off x="7001691" y="378823"/>
            <a:ext cx="535578" cy="130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A97B4D0-8CDC-432F-B500-B29A9C935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480" y="509451"/>
            <a:ext cx="986246" cy="6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66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Contexto Normativo en el ámbito de la Innovación Normas Técnicas (NTC 5800, 5801, 5802)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Dwan Veloza</dc:creator>
  <cp:lastModifiedBy>Dwan Veloza</cp:lastModifiedBy>
  <cp:revision>4</cp:revision>
  <dcterms:created xsi:type="dcterms:W3CDTF">2019-04-01T19:44:55Z</dcterms:created>
  <dcterms:modified xsi:type="dcterms:W3CDTF">2019-04-05T01:54:37Z</dcterms:modified>
</cp:coreProperties>
</file>