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009D-C7B9-4600-8D84-9E1E93E535D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17554-4F53-4580-BE0B-8F8BCC7F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Smarty is a template engine for PHP, facilitating the separation of presentation (HTML/CSS) from application logic. This implies that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code is application logic 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separated from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17554-4F53-4580-BE0B-8F8BCC7F2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 can now inherit from each other. You mark blocks of a template 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{block name=foo}{/block}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tags, a template can inherit with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{extend file="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my.tpl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tag, and then you can replace, change or append the blocked contents from the inheriting template(s).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17554-4F53-4580-BE0B-8F8BCC7F2C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4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2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7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E705-4E65-4BE8-9856-856E9215474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736343-6A27-46AF-9C0C-68E5A6B43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F26-B3B3-4811-B6B0-EFFEE6768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99" y="2048933"/>
            <a:ext cx="1002453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Smarty Templates &amp; Processing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15285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2E16-BD02-4A40-BBAE-429F7D4D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46" y="1391655"/>
            <a:ext cx="2917221" cy="44854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5770-B719-4F0A-9292-1A81DF4A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Overall, I believe that placeholders are changed under the discretion of the template designer (front-end) and application programmer (back-end)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saw a forum post of Smarty, where they mentioned placeholders that appear in comments. Like that idea, it is sufficient to grasp that same logic in terms of php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Conditions for the logic:</a:t>
            </a:r>
          </a:p>
          <a:p>
            <a:pPr lvl="2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A7A42-0378-4C7C-918C-EBA80E1F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92" y="3429000"/>
            <a:ext cx="4105727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47C1-7D39-481D-ACCB-A4B2A673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03" y="1428596"/>
            <a:ext cx="5965221" cy="39774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Templating in Smarty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CA71-3394-464C-A205-0BF720C9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564764" cy="10903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 and Output in Smarty: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Content to Smarty as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index.tpl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Presents the output of the template file with the attributes that were given by the user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5F526-86BD-449D-970F-E72E3237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915" y="3260708"/>
            <a:ext cx="3333218" cy="279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B6CF-2376-4FC4-BDE3-65D651F3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4" y="3260708"/>
            <a:ext cx="4547916" cy="27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3E80-5E08-4379-A6C0-193C695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447" y="1486959"/>
            <a:ext cx="6744154" cy="43677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the Smarty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6C08-6F01-4CBB-9BA0-AF11B278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3" y="2062691"/>
            <a:ext cx="6070600" cy="394622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Separates the presentation (HTML/CSS) from your application (PHP) code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Smarty is to help keep the template design (front-end) separated from the application programming role (back-end)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Ultimately, this helps us remodel the template (of the content) without altering the application code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i.e. If the template defines that the name of the user must be capitalized, then Smarty will capitalize the name that was defined in the PHP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952CB-746F-450D-8C11-03D37EDC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2370667"/>
            <a:ext cx="4477986" cy="3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47A4-5DB7-4C4F-8E74-D9A6D455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36" y="1377843"/>
            <a:ext cx="6255559" cy="44854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the Smarty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7567-17C2-490B-A0B7-475BC5F0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output, we can justify that certain modifiers can be used in a template in order to modify the placeholders that stores the data in a variable (such as name, address, date, and so on)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means that the output can be modified in many ways under the discretion of the user in the template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that note, the application programmer can replace an attribute (name, address, data, etc.) to manipulate the data that is displayed in the templates</a:t>
            </a:r>
          </a:p>
        </p:txBody>
      </p:sp>
    </p:spTree>
    <p:extLst>
      <p:ext uri="{BB962C8B-B14F-4D97-AF65-F5344CB8AC3E}">
        <p14:creationId xmlns:p14="http://schemas.microsoft.com/office/powerpoint/2010/main" val="18807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4B0A-D206-444E-938F-2DC4450B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7" y="1371340"/>
            <a:ext cx="4644421" cy="48241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07BD-319B-45E3-B99E-CEB35223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5747019" cy="345061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Carry out tasks in the template that is handled by the application programmer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{include} – Inclusion of other templates created through a header/footer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= Locally stored data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template variable will not be assigned directly, but rather be passed as an attribute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variable is available within the scope of the header template, and can be dynamically allocate the data any time when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363DF-B572-4009-81E4-222B6846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597" y="2070368"/>
            <a:ext cx="4753723" cy="31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0006-FC9C-4CE6-A2E3-63859359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89" y="1373469"/>
            <a:ext cx="4644421" cy="465481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DBEF-5167-4155-8066-F2AA20B2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32954" cy="345061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html_options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– Helps generate a set of select options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custom function that creates the html &lt;select&gt;&lt;option&gt; group with the assigned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care of which attributes are defined as default (as in remaining static throughout the program)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D57A-8DCB-4A4C-812A-12A4980D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34" y="2172970"/>
            <a:ext cx="4230774" cy="37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0006-FC9C-4CE6-A2E3-63859359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89" y="1373469"/>
            <a:ext cx="4644421" cy="465481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DBEF-5167-4155-8066-F2AA20B2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22" y="1982414"/>
            <a:ext cx="4436534" cy="345061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{cycle} – Cycle through a set of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Alternate between two or more names in an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Cycling through an array of digits for random generator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BDFC-BC48-4021-B6F2-CAF1E1B4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56" y="1931044"/>
            <a:ext cx="3233193" cy="387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E9D7-F9C2-4D8D-8C6A-1F6D85B9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10" y="3818208"/>
            <a:ext cx="3103302" cy="19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130-64E1-4291-827A-79BDE109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456" y="1502098"/>
            <a:ext cx="4830688" cy="38081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488-A2FB-48F6-BF11-B1E3F1AE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49221" cy="3450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Starting with a base, skeleton code (parent template), template inheritance is the method of supporting child templates that can override the placeholders that are provided in a parent template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changes ONLY reflect when {blocks}, which are placeholders in Smarty, are used to create a base template: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94E39-D9A3-464F-BFD9-26394F9A8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37" y="2119086"/>
            <a:ext cx="5455601" cy="32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BD8B-5621-422D-A143-440CE6B1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780" y="1391655"/>
            <a:ext cx="6134554" cy="346948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caching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BB29-E87B-4A59-A40E-AF6CF0E0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812820" cy="4385067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Purpose: To help speed page rendering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of the template output is stored in a text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text file is displayed upon subsequent calls to the request instead of dynamically rendering the page each time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Example: If the page is already cached, then assign the returned content where static values are used to define the name and address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9C6F-A1F7-49F4-9359-87384724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2015732"/>
            <a:ext cx="4741333" cy="38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98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677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Smarty Templates &amp; Processing capabilities</vt:lpstr>
      <vt:lpstr>Basic Templating in Smarty</vt:lpstr>
      <vt:lpstr>Analysis of the Smarty Output</vt:lpstr>
      <vt:lpstr>Analysis of the Smarty Output</vt:lpstr>
      <vt:lpstr>Template Functions</vt:lpstr>
      <vt:lpstr>Template Functions</vt:lpstr>
      <vt:lpstr>Template Functions</vt:lpstr>
      <vt:lpstr>Template inheritance</vt:lpstr>
      <vt:lpstr>Built-in caching capabilities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 Processing Capabilities</dc:title>
  <dc:creator>Dwaragesh Sivakumar</dc:creator>
  <cp:lastModifiedBy>Dwaragesh Sivakumar</cp:lastModifiedBy>
  <cp:revision>103</cp:revision>
  <dcterms:created xsi:type="dcterms:W3CDTF">2020-08-05T16:23:41Z</dcterms:created>
  <dcterms:modified xsi:type="dcterms:W3CDTF">2020-08-05T17:15:59Z</dcterms:modified>
</cp:coreProperties>
</file>