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CF2386B-347C-47A6-9215-A3FDFFE6919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8360" y="3740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IN" sz="1500" spc="-1" strike="noStrike" u="sng">
                <a:uFillTx/>
                <a:latin typeface="Arial"/>
              </a:rPr>
              <a:t>PreRequiste</a:t>
            </a:r>
            <a:r>
              <a:rPr b="0" lang="en-IN" sz="1500" spc="-1" strike="noStrike">
                <a:latin typeface="Arial"/>
              </a:rPr>
              <a:t>:</a:t>
            </a:r>
            <a:br/>
            <a:r>
              <a:rPr b="0" lang="en-IN" sz="1500" spc="-1" strike="noStrike">
                <a:latin typeface="Arial"/>
              </a:rPr>
              <a:t>- Create Virtual machine.</a:t>
            </a:r>
            <a:br/>
            <a:r>
              <a:rPr b="0" lang="en-IN" sz="1500" spc="-1" strike="noStrike">
                <a:latin typeface="Arial"/>
              </a:rPr>
              <a:t>- Install Jenkins and Docker on the same machine.</a:t>
            </a:r>
            <a:br/>
            <a:r>
              <a:rPr b="0" lang="en-IN" sz="1500" spc="-1" strike="noStrike">
                <a:latin typeface="Arial"/>
              </a:rPr>
              <a:t>- Docker plugin should be installed in Jenkins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00" y="1524600"/>
            <a:ext cx="9782280" cy="38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Install Docker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8720" y="900000"/>
            <a:ext cx="977148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-4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Create Credentials for Docker in Jenkins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88720" y="720000"/>
            <a:ext cx="943128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68360" y="-4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Setup workspace Repository and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97200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Create Pipeline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000" y="946440"/>
            <a:ext cx="9541800" cy="45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4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Write Pipeline Script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966024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0"/>
            <a:ext cx="907164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Use pipeline syntax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66040" y="900000"/>
            <a:ext cx="9599400" cy="47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77280" y="15120"/>
            <a:ext cx="9071640" cy="8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000" spc="-1" strike="noStrike">
                <a:latin typeface="Arial"/>
              </a:rPr>
              <a:t>Run Script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" y="720000"/>
            <a:ext cx="1007964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LibreOffice/7.0.4.2$MacOSX_X86_64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2021-01-20T06:52:34Z</dcterms:created>
  <dc:creator/>
  <dc:description/>
  <dc:language>en-IN</dc:language>
  <cp:lastModifiedBy/>
  <dcterms:modified xsi:type="dcterms:W3CDTF">2021-01-20T07:25:04Z</dcterms:modified>
  <cp:revision>2</cp:revision>
  <dc:subject/>
  <dc:title/>
</cp:coreProperties>
</file>