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21FF-6812-4E34-B2F3-17798F83E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082-2FBB-4F90-B440-CC66ECB09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3623-3018-4EC5-B619-CAB8CC98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AA66-1FC1-46D8-AEA2-FB57240C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578B-D814-4323-9E33-A48D3F6E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2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F90A-2351-4419-9B56-7CF8AF45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F1EC0-9E8B-437F-B54B-9FF8F318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14E2-BC79-4E91-A536-A42BBCA6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B6EB-003C-4FF6-A9D5-92E2D8D0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4FA6-9A8E-4B57-B0BA-3F8619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0070E-2DCB-48C3-BF4C-47B1CFCF4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EB286-2DB9-4F6C-BFFD-987440250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01B1-69BB-4C2D-87B4-2D86A83C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7B35-E6B8-42F0-86D8-2BEC747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CAE6-5389-4448-B044-FFE63C03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9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07E7-92D5-4BA5-AAFD-0AAE8D77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FB4B-967A-4865-8832-4AF337B3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D702-28F5-43E0-A5BD-6BBFA3C9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CB01-AE47-4E95-8BF4-0A2181F1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4031-0B18-4932-AB62-6C7D29B3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2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347F-B3C9-44C3-B626-39A011F9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3E7A9-9659-46BC-81A9-13403A0F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0E51-287D-43A7-BAE6-7034A5CA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2DAD-F39A-43AA-9235-93988C5E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8ED6-24B6-4ECA-8DAB-950CBDDB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5F4B-9FB0-4920-87FA-90F85102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1782-40F8-448E-864C-330E66B40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449E2-E1DD-4ACA-B0E4-7703C331E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164C-838E-4BF2-9469-9280C054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93FB5-9D72-473B-9DB0-288C3908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23D5A-1147-45B8-AC5C-1A34C9E7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0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6CD1-CE46-41FD-AF4F-B8A45347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180D-21FC-40DC-880B-74D30BF9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49DBD-9DB7-4143-81CD-53D6279BB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2DD66-B73F-49CA-9FC5-DEEFE440E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133E9-1FDB-4226-BB32-EC6512F40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CEA43-20D7-4F4F-B5C4-4D2A177E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22C0F-5CE2-43E3-A304-0E5730B9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463F8-C85E-4F53-AC70-0BE90FA2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B6CF-D76C-446C-B9E6-B567A403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36A44-95FB-4E67-A222-1B2AF002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353FF-6A40-487B-9C1C-95D5D2F2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5B3A6-CC31-4810-A3DA-8A1502FB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2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7CF9C-602E-4E67-843E-52B1FD83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22322-DBE7-4E6C-8D53-CD8A3100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ADEC-A0D5-4BAB-94DC-4171314C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AFD3-609F-438B-BA90-5F8FC964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025F-4BDC-4B01-8CD8-864CD3E4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3617-EA02-47F1-AF32-0BE2E4F3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4F54-63E1-4FC4-945B-59BFC475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BE65-574A-4F5E-9F95-9ABD7B4A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DC83-4FBF-4DE0-ABD9-696542C6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2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4145-4211-444B-863B-C4FE3C08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97032-20E9-4761-BEBE-6A616E15F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F946-1A05-4211-8F08-BD96B78C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2B683-741A-43BF-92EB-27D0DB69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888AF-F8C8-4A57-9041-5A0DAF3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903DC-D5AC-4BF6-A643-168B126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5211C-BE65-4437-8767-B82520D8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C78E-4060-4BCB-B2F7-9851A5BE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3529-0314-4875-AF06-EDB404309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502C-677F-4873-A931-989725817DE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B5BB-EEA0-480D-8B2E-C2885F69B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589E-44F8-4847-B760-C9E293935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0D3E-4942-4F69-82A4-486037C14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3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1812478" y="544947"/>
            <a:ext cx="1348154" cy="49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Create “storage” folder in </a:t>
            </a:r>
            <a:r>
              <a:rPr lang="en-US" sz="923" dirty="0" err="1"/>
              <a:t>src</a:t>
            </a:r>
            <a:r>
              <a:rPr lang="en-US" sz="923" dirty="0"/>
              <a:t> directory</a:t>
            </a:r>
          </a:p>
          <a:p>
            <a:pPr algn="ctr"/>
            <a:r>
              <a:rPr lang="en-US" sz="923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454384" y="792499"/>
            <a:ext cx="358095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1813525" y="1377610"/>
            <a:ext cx="1348154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Print Information Screen and Main menu 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1815088" y="2158115"/>
            <a:ext cx="1348154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3790013" y="561335"/>
            <a:ext cx="864048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Switch Input</a:t>
            </a:r>
          </a:p>
          <a:p>
            <a:pPr algn="ctr"/>
            <a:r>
              <a:rPr lang="en-US" sz="923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486556" y="1040050"/>
            <a:ext cx="1047" cy="3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2487602" y="1921289"/>
            <a:ext cx="1563" cy="2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63242" y="833174"/>
            <a:ext cx="626772" cy="1596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3721263" y="1504925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4023251" y="1303799"/>
            <a:ext cx="399912" cy="2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3722022" y="2577722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3720454" y="3621129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5083315" y="1430584"/>
            <a:ext cx="1264652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Retrieve all files inside “storage”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4727493" y="1830495"/>
            <a:ext cx="355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4729124" y="1606025"/>
            <a:ext cx="40588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0215545" y="5917999"/>
            <a:ext cx="1073282" cy="4300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625342" y="568323"/>
            <a:ext cx="829042" cy="4490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4224378" y="2156067"/>
            <a:ext cx="759" cy="4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4175888" y="2200518"/>
            <a:ext cx="428322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4223568" y="3228861"/>
            <a:ext cx="1568" cy="3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4204589" y="3168835"/>
            <a:ext cx="428322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4940916" y="3597643"/>
            <a:ext cx="40588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4223569" y="4272269"/>
            <a:ext cx="11109" cy="37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3599678" y="4642485"/>
            <a:ext cx="1270000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2489167" y="2701793"/>
            <a:ext cx="1110513" cy="234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4726684" y="3946699"/>
            <a:ext cx="6025502" cy="791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752186" y="4738082"/>
            <a:ext cx="0" cy="1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5810364" y="2524136"/>
            <a:ext cx="1270000" cy="7583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Display handle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4728252" y="2903292"/>
            <a:ext cx="1082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4848090" y="2617188"/>
            <a:ext cx="40588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6866628" y="1556176"/>
            <a:ext cx="942940" cy="5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Switch Input</a:t>
            </a:r>
          </a:p>
          <a:p>
            <a:pPr algn="ctr"/>
            <a:r>
              <a:rPr lang="en-US" sz="923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8024823" y="652128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7809568" y="977700"/>
            <a:ext cx="215254" cy="850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9336746" y="577787"/>
            <a:ext cx="1270000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Allow user to add file to “storage”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9031052" y="977698"/>
            <a:ext cx="30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8945565" y="740948"/>
            <a:ext cx="40588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8024823" y="1528301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8527938" y="1303269"/>
            <a:ext cx="1" cy="22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8528948" y="1347678"/>
            <a:ext cx="428322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9342497" y="1462420"/>
            <a:ext cx="1270000" cy="799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9031053" y="1853872"/>
            <a:ext cx="311445" cy="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8967763" y="1696279"/>
            <a:ext cx="40588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8021859" y="2595700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8524974" y="2179442"/>
            <a:ext cx="2964" cy="4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8544570" y="2412525"/>
            <a:ext cx="428322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9367951" y="2443918"/>
            <a:ext cx="1270000" cy="952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Allow user to specify input of filename and search the respective file.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 flipV="1">
            <a:off x="9028089" y="2919950"/>
            <a:ext cx="339862" cy="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8940929" y="2889217"/>
            <a:ext cx="418583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8024822" y="3978315"/>
            <a:ext cx="1006230" cy="651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8524973" y="3246841"/>
            <a:ext cx="2963" cy="73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8517736" y="3395980"/>
            <a:ext cx="487587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9005323" y="4106396"/>
            <a:ext cx="40588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9429633" y="4045096"/>
            <a:ext cx="1208318" cy="530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Return to Previous handle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cxnSpLocks/>
            <a:stCxn id="177" idx="3"/>
            <a:endCxn id="192" idx="1"/>
          </p:cNvCxnSpPr>
          <p:nvPr/>
        </p:nvCxnSpPr>
        <p:spPr>
          <a:xfrm>
            <a:off x="9031052" y="4303885"/>
            <a:ext cx="398581" cy="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0345443" y="5108902"/>
            <a:ext cx="40588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True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7932128" y="5280594"/>
            <a:ext cx="1219058" cy="11110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3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4275032" y="4277674"/>
            <a:ext cx="1143262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False / Wrong Input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6445365" y="3282449"/>
            <a:ext cx="1486764" cy="255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3265680" y="-20008"/>
            <a:ext cx="999370" cy="3900552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7080365" y="2099855"/>
            <a:ext cx="257735" cy="803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6445364" y="2919949"/>
            <a:ext cx="4192587" cy="362498"/>
          </a:xfrm>
          <a:prstGeom prst="bentConnector4">
            <a:avLst>
              <a:gd name="adj1" fmla="val -4194"/>
              <a:gd name="adj2" fmla="val 179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6445365" y="1862333"/>
            <a:ext cx="4167133" cy="661804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7235382" y="-212230"/>
            <a:ext cx="1946348" cy="3526382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79D285-7318-44BC-B73C-69378D5A9706}"/>
              </a:ext>
            </a:extLst>
          </p:cNvPr>
          <p:cNvCxnSpPr>
            <a:stCxn id="177" idx="2"/>
          </p:cNvCxnSpPr>
          <p:nvPr/>
        </p:nvCxnSpPr>
        <p:spPr>
          <a:xfrm>
            <a:off x="8527937" y="4629455"/>
            <a:ext cx="13720" cy="63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79AD667-1711-44D9-A1F6-DCA807161A27}"/>
              </a:ext>
            </a:extLst>
          </p:cNvPr>
          <p:cNvCxnSpPr>
            <a:cxnSpLocks/>
          </p:cNvCxnSpPr>
          <p:nvPr/>
        </p:nvCxnSpPr>
        <p:spPr>
          <a:xfrm rot="5400000">
            <a:off x="5107486" y="1586462"/>
            <a:ext cx="1936870" cy="7915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33CD47-8620-4A04-98BA-9AFEDC2C7A95}"/>
              </a:ext>
            </a:extLst>
          </p:cNvPr>
          <p:cNvCxnSpPr/>
          <p:nvPr/>
        </p:nvCxnSpPr>
        <p:spPr>
          <a:xfrm flipV="1">
            <a:off x="2183363" y="2702453"/>
            <a:ext cx="0" cy="381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370D1C-F8E6-442C-81F4-78CF73A3C029}"/>
              </a:ext>
            </a:extLst>
          </p:cNvPr>
          <p:cNvSpPr txBox="1"/>
          <p:nvPr/>
        </p:nvSpPr>
        <p:spPr>
          <a:xfrm>
            <a:off x="9429633" y="5108902"/>
            <a:ext cx="542113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/>
              <a:t>False</a:t>
            </a:r>
            <a:endParaRPr lang="en-IN" sz="92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CD824-8788-43B7-A7D1-A9879A719204}"/>
              </a:ext>
            </a:extLst>
          </p:cNvPr>
          <p:cNvSpPr txBox="1"/>
          <p:nvPr/>
        </p:nvSpPr>
        <p:spPr>
          <a:xfrm>
            <a:off x="7478625" y="4731635"/>
            <a:ext cx="108876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3" dirty="0"/>
              <a:t>False/Wrong Input</a:t>
            </a:r>
            <a:endParaRPr lang="en-IN" sz="923" dirty="0"/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2022-03-28T13:02:39Z</dcterms:created>
  <dcterms:modified xsi:type="dcterms:W3CDTF">2022-03-29T10:54:54Z</dcterms:modified>
</cp:coreProperties>
</file>