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FA4771-14A2-4AAD-8A11-985293DAD58B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E095AE-D985-45F7-875A-ED2BAF9F0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Health Influencers through social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India Health Link </a:t>
            </a:r>
            <a:r>
              <a:rPr lang="en-US" dirty="0" err="1"/>
              <a:t>Pvt</a:t>
            </a:r>
            <a:r>
              <a:rPr lang="en-US" dirty="0"/>
              <a:t> Ltd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Build an API for IHL users (from IHL Platform) to choose/select their friends from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LinkedIN</a:t>
            </a:r>
            <a:r>
              <a:rPr lang="en-US" dirty="0" smtClean="0"/>
              <a:t>, </a:t>
            </a:r>
            <a:r>
              <a:rPr lang="en-US" dirty="0" err="1" smtClean="0"/>
              <a:t>whatsapp</a:t>
            </a:r>
            <a:r>
              <a:rPr lang="en-US" dirty="0" smtClean="0"/>
              <a:t>, others to form a group to play a challenge like average number of steps in a month, healthy, food habits, health vitals (decrease in weight/BP etc. </a:t>
            </a:r>
            <a:r>
              <a:rPr lang="en-US" b="1" dirty="0" err="1" smtClean="0"/>
              <a:t>Gamify</a:t>
            </a:r>
            <a:r>
              <a:rPr lang="en-US" dirty="0" smtClean="0"/>
              <a:t> user experience to win rewards, badges etc.</a:t>
            </a:r>
          </a:p>
          <a:p>
            <a:r>
              <a:rPr lang="en-US" b="1" dirty="0" smtClean="0"/>
              <a:t>Problem Statement Type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	Industry Personnel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Integration of social media sites like </a:t>
            </a:r>
            <a:r>
              <a:rPr lang="en-US" dirty="0" err="1" smtClean="0"/>
              <a:t>facebook</a:t>
            </a:r>
            <a:r>
              <a:rPr lang="en-US" dirty="0" smtClean="0"/>
              <a:t>, twitter, LinkedIn etc.</a:t>
            </a:r>
          </a:p>
          <a:p>
            <a:r>
              <a:rPr lang="en-US" dirty="0" smtClean="0"/>
              <a:t>API integration with </a:t>
            </a:r>
            <a:r>
              <a:rPr lang="en-US" dirty="0" err="1" smtClean="0"/>
              <a:t>fitbit</a:t>
            </a:r>
            <a:r>
              <a:rPr lang="en-US" dirty="0" smtClean="0"/>
              <a:t>/</a:t>
            </a:r>
            <a:r>
              <a:rPr lang="en-US" dirty="0" err="1" smtClean="0"/>
              <a:t>iwatch</a:t>
            </a:r>
            <a:r>
              <a:rPr lang="en-US" dirty="0" smtClean="0"/>
              <a:t>/others.</a:t>
            </a:r>
          </a:p>
          <a:p>
            <a:r>
              <a:rPr lang="en-US" dirty="0" smtClean="0"/>
              <a:t>Users should be able to log in to their accounts from IHL platform and see their friends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should be able to select friends from their </a:t>
            </a:r>
            <a:r>
              <a:rPr lang="en-US" dirty="0" err="1" smtClean="0"/>
              <a:t>facebook</a:t>
            </a:r>
            <a:r>
              <a:rPr lang="en-US" dirty="0" smtClean="0"/>
              <a:t>/</a:t>
            </a:r>
            <a:r>
              <a:rPr lang="en-US" dirty="0" err="1" smtClean="0"/>
              <a:t>LinkedIN</a:t>
            </a:r>
            <a:r>
              <a:rPr lang="en-US" dirty="0" smtClean="0"/>
              <a:t> accounts and send them invite for joining their team to participate in a challenge/goal.</a:t>
            </a:r>
          </a:p>
          <a:p>
            <a:r>
              <a:rPr lang="en-US" dirty="0" smtClean="0"/>
              <a:t>When friends accept the invitation, they should automatically be given an IHL account and can participate in the challenge/goal.</a:t>
            </a:r>
          </a:p>
          <a:p>
            <a:r>
              <a:rPr lang="en-US" dirty="0" smtClean="0"/>
              <a:t>The result/progress of the challenge could be posted on their social media page.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Contd.,</a:t>
            </a:r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Gyroscope and accelerator, both motion sensors, the distance travelled by the participants can be calculated.</a:t>
            </a:r>
          </a:p>
          <a:p>
            <a:r>
              <a:rPr lang="en-US" dirty="0" smtClean="0"/>
              <a:t>Interactive UI developed using React JS for cross platform operability.</a:t>
            </a:r>
          </a:p>
          <a:p>
            <a:r>
              <a:rPr lang="en-US" dirty="0" err="1" smtClean="0"/>
              <a:t>CouchDB</a:t>
            </a:r>
            <a:r>
              <a:rPr lang="en-US" dirty="0" smtClean="0"/>
              <a:t> for hierarchical storage of user data and to access it through cloud using HTTP.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ransition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</TotalTime>
  <Words>166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Personal Health Influencers through social network</vt:lpstr>
      <vt:lpstr>Problem Statement</vt:lpstr>
      <vt:lpstr>Features</vt:lpstr>
      <vt:lpstr>Features Contd.,</vt:lpstr>
      <vt:lpstr>Innovation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Influencers through social network</dc:title>
  <dc:creator>student</dc:creator>
  <cp:lastModifiedBy>student</cp:lastModifiedBy>
  <cp:revision>8</cp:revision>
  <dcterms:created xsi:type="dcterms:W3CDTF">2019-01-08T10:45:38Z</dcterms:created>
  <dcterms:modified xsi:type="dcterms:W3CDTF">2019-01-10T08:35:14Z</dcterms:modified>
</cp:coreProperties>
</file>