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6858000" cx="9144000"/>
  <p:notesSz cx="6858000" cy="9144000"/>
  <p:embeddedFontLst>
    <p:embeddedFont>
      <p:font typeface="Libre Baskerville"/>
      <p:regular r:id="rId42"/>
      <p:bold r:id="rId43"/>
      <p:italic r:id="rId44"/>
    </p:embeddedFont>
    <p:embeddedFont>
      <p:font typeface="Source Sans Pr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5153FCA-FC20-4AAE-A71A-FF56BBF0F6C4}">
  <a:tblStyle styleId="{15153FCA-FC20-4AAE-A71A-FF56BBF0F6C4}"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LibreBaskerville-regular.fntdata"/><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LibreBaskerville-italic.fntdata"/><Relationship Id="rId21" Type="http://schemas.openxmlformats.org/officeDocument/2006/relationships/slide" Target="slides/slide15.xml"/><Relationship Id="rId43" Type="http://schemas.openxmlformats.org/officeDocument/2006/relationships/font" Target="fonts/LibreBaskerville-bold.fntdata"/><Relationship Id="rId24" Type="http://schemas.openxmlformats.org/officeDocument/2006/relationships/slide" Target="slides/slide18.xml"/><Relationship Id="rId46" Type="http://schemas.openxmlformats.org/officeDocument/2006/relationships/font" Target="fonts/SourceSansPro-bold.fntdata"/><Relationship Id="rId23" Type="http://schemas.openxmlformats.org/officeDocument/2006/relationships/slide" Target="slides/slide17.xml"/><Relationship Id="rId45" Type="http://schemas.openxmlformats.org/officeDocument/2006/relationships/font" Target="fonts/SourceSans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font" Target="fonts/SourceSansPro-boldItalic.fntdata"/><Relationship Id="rId25" Type="http://schemas.openxmlformats.org/officeDocument/2006/relationships/slide" Target="slides/slide19.xml"/><Relationship Id="rId47" Type="http://schemas.openxmlformats.org/officeDocument/2006/relationships/font" Target="fonts/SourceSansPro-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522d059427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522d05942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522d059427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522d05942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 name="Shape 13"/>
        <p:cNvGrpSpPr/>
        <p:nvPr/>
      </p:nvGrpSpPr>
      <p:grpSpPr>
        <a:xfrm>
          <a:off x="0" y="0"/>
          <a:ext cx="0" cy="0"/>
          <a:chOff x="0" y="0"/>
          <a:chExt cx="0" cy="0"/>
        </a:xfrm>
      </p:grpSpPr>
      <p:sp>
        <p:nvSpPr>
          <p:cNvPr id="14" name="Google Shape;14;p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r">
              <a:lnSpc>
                <a:spcPct val="100000"/>
              </a:lnSpc>
              <a:spcBef>
                <a:spcPts val="0"/>
              </a:spcBef>
              <a:spcAft>
                <a:spcPts val="0"/>
              </a:spcAft>
              <a:buSzPts val="1400"/>
              <a:buNone/>
              <a:defRPr/>
            </a:lvl1pPr>
            <a:lvl2pPr indent="0" lvl="1" marL="0" algn="r">
              <a:lnSpc>
                <a:spcPct val="100000"/>
              </a:lnSpc>
              <a:spcBef>
                <a:spcPts val="0"/>
              </a:spcBef>
              <a:spcAft>
                <a:spcPts val="0"/>
              </a:spcAft>
              <a:buSzPts val="1400"/>
              <a:buNone/>
              <a:defRPr/>
            </a:lvl2pPr>
            <a:lvl3pPr indent="0" lvl="2" marL="0" algn="r">
              <a:lnSpc>
                <a:spcPct val="100000"/>
              </a:lnSpc>
              <a:spcBef>
                <a:spcPts val="0"/>
              </a:spcBef>
              <a:spcAft>
                <a:spcPts val="0"/>
              </a:spcAft>
              <a:buSzPts val="1400"/>
              <a:buNone/>
              <a:defRPr/>
            </a:lvl3pPr>
            <a:lvl4pPr indent="0" lvl="3" marL="0" algn="r">
              <a:lnSpc>
                <a:spcPct val="100000"/>
              </a:lnSpc>
              <a:spcBef>
                <a:spcPts val="0"/>
              </a:spcBef>
              <a:spcAft>
                <a:spcPts val="0"/>
              </a:spcAft>
              <a:buSzPts val="1400"/>
              <a:buNone/>
              <a:defRPr/>
            </a:lvl4pPr>
            <a:lvl5pPr indent="0" lvl="4" marL="0" algn="r">
              <a:lnSpc>
                <a:spcPct val="100000"/>
              </a:lnSpc>
              <a:spcBef>
                <a:spcPts val="0"/>
              </a:spcBef>
              <a:spcAft>
                <a:spcPts val="0"/>
              </a:spcAft>
              <a:buSzPts val="1400"/>
              <a:buNone/>
              <a:defRPr/>
            </a:lvl5pPr>
            <a:lvl6pPr indent="0" lvl="5" marL="0" algn="r">
              <a:lnSpc>
                <a:spcPct val="100000"/>
              </a:lnSpc>
              <a:spcBef>
                <a:spcPts val="0"/>
              </a:spcBef>
              <a:spcAft>
                <a:spcPts val="0"/>
              </a:spcAft>
              <a:buSzPts val="1400"/>
              <a:buNone/>
              <a:defRPr/>
            </a:lvl6pPr>
            <a:lvl7pPr indent="0" lvl="6" marL="0" algn="r">
              <a:lnSpc>
                <a:spcPct val="100000"/>
              </a:lnSpc>
              <a:spcBef>
                <a:spcPts val="0"/>
              </a:spcBef>
              <a:spcAft>
                <a:spcPts val="0"/>
              </a:spcAft>
              <a:buSzPts val="1400"/>
              <a:buNone/>
              <a:defRPr/>
            </a:lvl7pPr>
            <a:lvl8pPr indent="0" lvl="7" marL="0" algn="r">
              <a:lnSpc>
                <a:spcPct val="100000"/>
              </a:lnSpc>
              <a:spcBef>
                <a:spcPts val="0"/>
              </a:spcBef>
              <a:spcAft>
                <a:spcPts val="0"/>
              </a:spcAft>
              <a:buSzPts val="1400"/>
              <a:buNone/>
              <a:defRPr/>
            </a:lvl8pPr>
            <a:lvl9pPr indent="0" lvl="8" marL="0" algn="r">
              <a:lnSpc>
                <a:spcPct val="100000"/>
              </a:lnSpc>
              <a:spcBef>
                <a:spcPts val="0"/>
              </a:spcBef>
              <a:spcAft>
                <a:spcPts val="0"/>
              </a:spcAft>
              <a:buSzPts val="14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5" name="Shape 85"/>
        <p:cNvGrpSpPr/>
        <p:nvPr/>
      </p:nvGrpSpPr>
      <p:grpSpPr>
        <a:xfrm>
          <a:off x="0" y="0"/>
          <a:ext cx="0" cy="0"/>
          <a:chOff x="0" y="0"/>
          <a:chExt cx="0" cy="0"/>
        </a:xfrm>
      </p:grpSpPr>
      <p:sp>
        <p:nvSpPr>
          <p:cNvPr id="86" name="Google Shape;86;p1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1"/>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8" name="Google Shape;88;p1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r">
              <a:lnSpc>
                <a:spcPct val="100000"/>
              </a:lnSpc>
              <a:spcBef>
                <a:spcPts val="0"/>
              </a:spcBef>
              <a:spcAft>
                <a:spcPts val="0"/>
              </a:spcAft>
              <a:buSzPts val="1400"/>
              <a:buNone/>
              <a:defRPr/>
            </a:lvl1pPr>
            <a:lvl2pPr indent="0" lvl="1" marL="0" algn="r">
              <a:lnSpc>
                <a:spcPct val="100000"/>
              </a:lnSpc>
              <a:spcBef>
                <a:spcPts val="0"/>
              </a:spcBef>
              <a:spcAft>
                <a:spcPts val="0"/>
              </a:spcAft>
              <a:buSzPts val="1400"/>
              <a:buNone/>
              <a:defRPr/>
            </a:lvl2pPr>
            <a:lvl3pPr indent="0" lvl="2" marL="0" algn="r">
              <a:lnSpc>
                <a:spcPct val="100000"/>
              </a:lnSpc>
              <a:spcBef>
                <a:spcPts val="0"/>
              </a:spcBef>
              <a:spcAft>
                <a:spcPts val="0"/>
              </a:spcAft>
              <a:buSzPts val="1400"/>
              <a:buNone/>
              <a:defRPr/>
            </a:lvl3pPr>
            <a:lvl4pPr indent="0" lvl="3" marL="0" algn="r">
              <a:lnSpc>
                <a:spcPct val="100000"/>
              </a:lnSpc>
              <a:spcBef>
                <a:spcPts val="0"/>
              </a:spcBef>
              <a:spcAft>
                <a:spcPts val="0"/>
              </a:spcAft>
              <a:buSzPts val="1400"/>
              <a:buNone/>
              <a:defRPr/>
            </a:lvl4pPr>
            <a:lvl5pPr indent="0" lvl="4" marL="0" algn="r">
              <a:lnSpc>
                <a:spcPct val="100000"/>
              </a:lnSpc>
              <a:spcBef>
                <a:spcPts val="0"/>
              </a:spcBef>
              <a:spcAft>
                <a:spcPts val="0"/>
              </a:spcAft>
              <a:buSzPts val="1400"/>
              <a:buNone/>
              <a:defRPr/>
            </a:lvl5pPr>
            <a:lvl6pPr indent="0" lvl="5" marL="0" algn="r">
              <a:lnSpc>
                <a:spcPct val="100000"/>
              </a:lnSpc>
              <a:spcBef>
                <a:spcPts val="0"/>
              </a:spcBef>
              <a:spcAft>
                <a:spcPts val="0"/>
              </a:spcAft>
              <a:buSzPts val="1400"/>
              <a:buNone/>
              <a:defRPr/>
            </a:lvl6pPr>
            <a:lvl7pPr indent="0" lvl="6" marL="0" algn="r">
              <a:lnSpc>
                <a:spcPct val="100000"/>
              </a:lnSpc>
              <a:spcBef>
                <a:spcPts val="0"/>
              </a:spcBef>
              <a:spcAft>
                <a:spcPts val="0"/>
              </a:spcAft>
              <a:buSzPts val="1400"/>
              <a:buNone/>
              <a:defRPr/>
            </a:lvl7pPr>
            <a:lvl8pPr indent="0" lvl="7" marL="0" algn="r">
              <a:lnSpc>
                <a:spcPct val="100000"/>
              </a:lnSpc>
              <a:spcBef>
                <a:spcPts val="0"/>
              </a:spcBef>
              <a:spcAft>
                <a:spcPts val="0"/>
              </a:spcAft>
              <a:buSzPts val="1400"/>
              <a:buNone/>
              <a:defRPr/>
            </a:lvl8pPr>
            <a:lvl9pPr indent="0" lvl="8" marL="0" algn="r">
              <a:lnSpc>
                <a:spcPct val="100000"/>
              </a:lnSpc>
              <a:spcBef>
                <a:spcPts val="0"/>
              </a:spcBef>
              <a:spcAft>
                <a:spcPts val="0"/>
              </a:spcAft>
              <a:buSzPts val="14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1" name="Shape 91"/>
        <p:cNvGrpSpPr/>
        <p:nvPr/>
      </p:nvGrpSpPr>
      <p:grpSpPr>
        <a:xfrm>
          <a:off x="0" y="0"/>
          <a:ext cx="0" cy="0"/>
          <a:chOff x="0" y="0"/>
          <a:chExt cx="0" cy="0"/>
        </a:xfrm>
      </p:grpSpPr>
      <p:sp>
        <p:nvSpPr>
          <p:cNvPr id="92" name="Google Shape;92;p12"/>
          <p:cNvSpPr txBox="1"/>
          <p:nvPr>
            <p:ph type="title"/>
          </p:nvPr>
        </p:nvSpPr>
        <p:spPr>
          <a:xfrm rot="5400000">
            <a:off x="4709477" y="2194564"/>
            <a:ext cx="5851525" cy="201168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2"/>
          <p:cNvSpPr txBox="1"/>
          <p:nvPr>
            <p:ph idx="1" type="body"/>
          </p:nvPr>
        </p:nvSpPr>
        <p:spPr>
          <a:xfrm rot="5400000">
            <a:off x="769937" y="419103"/>
            <a:ext cx="5851525" cy="55626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4" name="Google Shape;94;p1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r">
              <a:lnSpc>
                <a:spcPct val="100000"/>
              </a:lnSpc>
              <a:spcBef>
                <a:spcPts val="0"/>
              </a:spcBef>
              <a:spcAft>
                <a:spcPts val="0"/>
              </a:spcAft>
              <a:buSzPts val="1400"/>
              <a:buNone/>
              <a:defRPr/>
            </a:lvl1pPr>
            <a:lvl2pPr indent="0" lvl="1" marL="0" algn="r">
              <a:lnSpc>
                <a:spcPct val="100000"/>
              </a:lnSpc>
              <a:spcBef>
                <a:spcPts val="0"/>
              </a:spcBef>
              <a:spcAft>
                <a:spcPts val="0"/>
              </a:spcAft>
              <a:buSzPts val="1400"/>
              <a:buNone/>
              <a:defRPr/>
            </a:lvl2pPr>
            <a:lvl3pPr indent="0" lvl="2" marL="0" algn="r">
              <a:lnSpc>
                <a:spcPct val="100000"/>
              </a:lnSpc>
              <a:spcBef>
                <a:spcPts val="0"/>
              </a:spcBef>
              <a:spcAft>
                <a:spcPts val="0"/>
              </a:spcAft>
              <a:buSzPts val="1400"/>
              <a:buNone/>
              <a:defRPr/>
            </a:lvl3pPr>
            <a:lvl4pPr indent="0" lvl="3" marL="0" algn="r">
              <a:lnSpc>
                <a:spcPct val="100000"/>
              </a:lnSpc>
              <a:spcBef>
                <a:spcPts val="0"/>
              </a:spcBef>
              <a:spcAft>
                <a:spcPts val="0"/>
              </a:spcAft>
              <a:buSzPts val="1400"/>
              <a:buNone/>
              <a:defRPr/>
            </a:lvl4pPr>
            <a:lvl5pPr indent="0" lvl="4" marL="0" algn="r">
              <a:lnSpc>
                <a:spcPct val="100000"/>
              </a:lnSpc>
              <a:spcBef>
                <a:spcPts val="0"/>
              </a:spcBef>
              <a:spcAft>
                <a:spcPts val="0"/>
              </a:spcAft>
              <a:buSzPts val="1400"/>
              <a:buNone/>
              <a:defRPr/>
            </a:lvl5pPr>
            <a:lvl6pPr indent="0" lvl="5" marL="0" algn="r">
              <a:lnSpc>
                <a:spcPct val="100000"/>
              </a:lnSpc>
              <a:spcBef>
                <a:spcPts val="0"/>
              </a:spcBef>
              <a:spcAft>
                <a:spcPts val="0"/>
              </a:spcAft>
              <a:buSzPts val="1400"/>
              <a:buNone/>
              <a:defRPr/>
            </a:lvl6pPr>
            <a:lvl7pPr indent="0" lvl="6" marL="0" algn="r">
              <a:lnSpc>
                <a:spcPct val="100000"/>
              </a:lnSpc>
              <a:spcBef>
                <a:spcPts val="0"/>
              </a:spcBef>
              <a:spcAft>
                <a:spcPts val="0"/>
              </a:spcAft>
              <a:buSzPts val="1400"/>
              <a:buNone/>
              <a:defRPr/>
            </a:lvl7pPr>
            <a:lvl8pPr indent="0" lvl="7" marL="0" algn="r">
              <a:lnSpc>
                <a:spcPct val="100000"/>
              </a:lnSpc>
              <a:spcBef>
                <a:spcPts val="0"/>
              </a:spcBef>
              <a:spcAft>
                <a:spcPts val="0"/>
              </a:spcAft>
              <a:buSzPts val="1400"/>
              <a:buNone/>
              <a:defRPr/>
            </a:lvl8pPr>
            <a:lvl9pPr indent="0" lvl="8" marL="0" algn="r">
              <a:lnSpc>
                <a:spcPct val="100000"/>
              </a:lnSpc>
              <a:spcBef>
                <a:spcPts val="0"/>
              </a:spcBef>
              <a:spcAft>
                <a:spcPts val="0"/>
              </a:spcAft>
              <a:buSzPts val="14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r">
              <a:lnSpc>
                <a:spcPct val="100000"/>
              </a:lnSpc>
              <a:spcBef>
                <a:spcPts val="0"/>
              </a:spcBef>
              <a:spcAft>
                <a:spcPts val="0"/>
              </a:spcAft>
              <a:buSzPts val="1400"/>
              <a:buNone/>
              <a:defRPr/>
            </a:lvl1pPr>
            <a:lvl2pPr indent="0" lvl="1" marL="0" algn="r">
              <a:lnSpc>
                <a:spcPct val="100000"/>
              </a:lnSpc>
              <a:spcBef>
                <a:spcPts val="0"/>
              </a:spcBef>
              <a:spcAft>
                <a:spcPts val="0"/>
              </a:spcAft>
              <a:buSzPts val="1400"/>
              <a:buNone/>
              <a:defRPr/>
            </a:lvl2pPr>
            <a:lvl3pPr indent="0" lvl="2" marL="0" algn="r">
              <a:lnSpc>
                <a:spcPct val="100000"/>
              </a:lnSpc>
              <a:spcBef>
                <a:spcPts val="0"/>
              </a:spcBef>
              <a:spcAft>
                <a:spcPts val="0"/>
              </a:spcAft>
              <a:buSzPts val="1400"/>
              <a:buNone/>
              <a:defRPr/>
            </a:lvl3pPr>
            <a:lvl4pPr indent="0" lvl="3" marL="0" algn="r">
              <a:lnSpc>
                <a:spcPct val="100000"/>
              </a:lnSpc>
              <a:spcBef>
                <a:spcPts val="0"/>
              </a:spcBef>
              <a:spcAft>
                <a:spcPts val="0"/>
              </a:spcAft>
              <a:buSzPts val="1400"/>
              <a:buNone/>
              <a:defRPr/>
            </a:lvl4pPr>
            <a:lvl5pPr indent="0" lvl="4" marL="0" algn="r">
              <a:lnSpc>
                <a:spcPct val="100000"/>
              </a:lnSpc>
              <a:spcBef>
                <a:spcPts val="0"/>
              </a:spcBef>
              <a:spcAft>
                <a:spcPts val="0"/>
              </a:spcAft>
              <a:buSzPts val="1400"/>
              <a:buNone/>
              <a:defRPr/>
            </a:lvl5pPr>
            <a:lvl6pPr indent="0" lvl="5" marL="0" algn="r">
              <a:lnSpc>
                <a:spcPct val="100000"/>
              </a:lnSpc>
              <a:spcBef>
                <a:spcPts val="0"/>
              </a:spcBef>
              <a:spcAft>
                <a:spcPts val="0"/>
              </a:spcAft>
              <a:buSzPts val="1400"/>
              <a:buNone/>
              <a:defRPr/>
            </a:lvl6pPr>
            <a:lvl7pPr indent="0" lvl="6" marL="0" algn="r">
              <a:lnSpc>
                <a:spcPct val="100000"/>
              </a:lnSpc>
              <a:spcBef>
                <a:spcPts val="0"/>
              </a:spcBef>
              <a:spcAft>
                <a:spcPts val="0"/>
              </a:spcAft>
              <a:buSzPts val="1400"/>
              <a:buNone/>
              <a:defRPr/>
            </a:lvl7pPr>
            <a:lvl8pPr indent="0" lvl="7" marL="0" algn="r">
              <a:lnSpc>
                <a:spcPct val="100000"/>
              </a:lnSpc>
              <a:spcBef>
                <a:spcPts val="0"/>
              </a:spcBef>
              <a:spcAft>
                <a:spcPts val="0"/>
              </a:spcAft>
              <a:buSzPts val="1400"/>
              <a:buNone/>
              <a:defRPr/>
            </a:lvl8pPr>
            <a:lvl9pPr indent="0" lvl="8" marL="0" algn="r">
              <a:lnSpc>
                <a:spcPct val="100000"/>
              </a:lnSpc>
              <a:spcBef>
                <a:spcPts val="0"/>
              </a:spcBef>
              <a:spcAft>
                <a:spcPts val="0"/>
              </a:spcAft>
              <a:buSzPts val="1400"/>
              <a:buNone/>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p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blipFill rotWithShape="1">
          <a:blip r:embed="rId2">
            <a:alphaModFix/>
          </a:blip>
          <a:tile algn="tl" flip="none" tx="0" sx="55000" ty="0" sy="55000"/>
        </a:blipFill>
      </p:bgPr>
    </p:bg>
    <p:spTree>
      <p:nvGrpSpPr>
        <p:cNvPr id="23" name="Shape 23"/>
        <p:cNvGrpSpPr/>
        <p:nvPr/>
      </p:nvGrpSpPr>
      <p:grpSpPr>
        <a:xfrm>
          <a:off x="0" y="0"/>
          <a:ext cx="0" cy="0"/>
          <a:chOff x="0" y="0"/>
          <a:chExt cx="0" cy="0"/>
        </a:xfrm>
      </p:grpSpPr>
      <p:sp>
        <p:nvSpPr>
          <p:cNvPr id="24" name="Google Shape;24;p4"/>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 name="Google Shape;25;p4"/>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 name="Google Shape;26;p4"/>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lvl1pPr lvl="0" algn="ctr">
              <a:spcBef>
                <a:spcPts val="580"/>
              </a:spcBef>
              <a:spcAft>
                <a:spcPts val="0"/>
              </a:spcAft>
              <a:buSzPts val="2210"/>
              <a:buNone/>
              <a:defRPr sz="2600">
                <a:solidFill>
                  <a:schemeClr val="dk2"/>
                </a:solidFill>
              </a:defRPr>
            </a:lvl1pPr>
            <a:lvl2pPr lvl="1" algn="ctr">
              <a:spcBef>
                <a:spcPts val="370"/>
              </a:spcBef>
              <a:spcAft>
                <a:spcPts val="0"/>
              </a:spcAft>
              <a:buSzPts val="1530"/>
              <a:buNone/>
              <a:defRPr/>
            </a:lvl2pPr>
            <a:lvl3pPr lvl="2" algn="ctr">
              <a:spcBef>
                <a:spcPts val="370"/>
              </a:spcBef>
              <a:spcAft>
                <a:spcPts val="0"/>
              </a:spcAft>
              <a:buSzPts val="1530"/>
              <a:buNone/>
              <a:defRPr/>
            </a:lvl3pPr>
            <a:lvl4pPr lvl="3" algn="ctr">
              <a:spcBef>
                <a:spcPts val="370"/>
              </a:spcBef>
              <a:spcAft>
                <a:spcPts val="0"/>
              </a:spcAft>
              <a:buSzPts val="1440"/>
              <a:buNone/>
              <a:defRPr/>
            </a:lvl4pPr>
            <a:lvl5pPr lvl="4" algn="ctr">
              <a:spcBef>
                <a:spcPts val="370"/>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27" name="Google Shape;27;p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US"/>
              <a:t>‹#›</a:t>
            </a:fld>
            <a:endParaRPr/>
          </a:p>
        </p:txBody>
      </p:sp>
      <p:sp>
        <p:nvSpPr>
          <p:cNvPr id="30" name="Google Shape;30;p4"/>
          <p:cNvSpPr/>
          <p:nvPr/>
        </p:nvSpPr>
        <p:spPr>
          <a:xfrm>
            <a:off x="62931" y="1449303"/>
            <a:ext cx="9021537" cy="152734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 name="Google Shape;31;p4"/>
          <p:cNvSpPr/>
          <p:nvPr/>
        </p:nvSpPr>
        <p:spPr>
          <a:xfrm>
            <a:off x="62931" y="1396720"/>
            <a:ext cx="9021537" cy="120580"/>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2" name="Google Shape;32;p4"/>
          <p:cNvSpPr/>
          <p:nvPr/>
        </p:nvSpPr>
        <p:spPr>
          <a:xfrm>
            <a:off x="62931" y="2976649"/>
            <a:ext cx="9021537" cy="11053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3" name="Google Shape;33;p4"/>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Autofit/>
          </a:bodyPr>
          <a:lstStyle>
            <a:lvl1pPr lvl="0" algn="ctr">
              <a:spcBef>
                <a:spcPts val="0"/>
              </a:spcBef>
              <a:spcAft>
                <a:spcPts val="0"/>
              </a:spcAft>
              <a:buClr>
                <a:srgbClr val="FFFFFF"/>
              </a:buClr>
              <a:buSzPts val="4000"/>
              <a:buFont typeface="Source Sans Pro"/>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blipFill rotWithShape="1">
          <a:blip r:embed="rId2">
            <a:alphaModFix/>
          </a:blip>
          <a:tile algn="tl" flip="none" tx="0" sx="55000" ty="0" sy="55000"/>
        </a:blipFill>
      </p:bgPr>
    </p:bg>
    <p:spTree>
      <p:nvGrpSpPr>
        <p:cNvPr id="34" name="Shape 34"/>
        <p:cNvGrpSpPr/>
        <p:nvPr/>
      </p:nvGrpSpPr>
      <p:grpSpPr>
        <a:xfrm>
          <a:off x="0" y="0"/>
          <a:ext cx="0" cy="0"/>
          <a:chOff x="0" y="0"/>
          <a:chExt cx="0" cy="0"/>
        </a:xfrm>
      </p:grpSpPr>
      <p:sp>
        <p:nvSpPr>
          <p:cNvPr id="35" name="Google Shape;35;p5"/>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6" name="Google Shape;36;p5"/>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7" name="Google Shape;37;p5"/>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Source Sans Pro"/>
              <a:buNone/>
              <a:defRPr b="0"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Autofit/>
          </a:bodyPr>
          <a:lstStyle>
            <a:lvl1pPr indent="-228600" lvl="0" marL="457200" algn="l">
              <a:spcBef>
                <a:spcPts val="580"/>
              </a:spcBef>
              <a:spcAft>
                <a:spcPts val="0"/>
              </a:spcAft>
              <a:buSzPts val="2040"/>
              <a:buNone/>
              <a:defRPr sz="2400">
                <a:solidFill>
                  <a:srgbClr val="888888"/>
                </a:solidFill>
              </a:defRPr>
            </a:lvl1pPr>
            <a:lvl2pPr indent="-228600" lvl="1" marL="914400" algn="l">
              <a:spcBef>
                <a:spcPts val="370"/>
              </a:spcBef>
              <a:spcAft>
                <a:spcPts val="0"/>
              </a:spcAft>
              <a:buSzPts val="1530"/>
              <a:buNone/>
              <a:defRPr sz="1800">
                <a:solidFill>
                  <a:srgbClr val="888888"/>
                </a:solidFill>
              </a:defRPr>
            </a:lvl2pPr>
            <a:lvl3pPr indent="-228600" lvl="2" marL="1371600" algn="l">
              <a:spcBef>
                <a:spcPts val="370"/>
              </a:spcBef>
              <a:spcAft>
                <a:spcPts val="0"/>
              </a:spcAft>
              <a:buSzPts val="1360"/>
              <a:buNone/>
              <a:defRPr sz="1600">
                <a:solidFill>
                  <a:srgbClr val="888888"/>
                </a:solidFill>
              </a:defRPr>
            </a:lvl3pPr>
            <a:lvl4pPr indent="-228600" lvl="3" marL="1828800" algn="l">
              <a:spcBef>
                <a:spcPts val="370"/>
              </a:spcBef>
              <a:spcAft>
                <a:spcPts val="0"/>
              </a:spcAft>
              <a:buSzPts val="1120"/>
              <a:buNone/>
              <a:defRPr sz="1400">
                <a:solidFill>
                  <a:srgbClr val="888888"/>
                </a:solidFill>
              </a:defRPr>
            </a:lvl4pPr>
            <a:lvl5pPr indent="-228600" lvl="4" marL="2286000" algn="l">
              <a:spcBef>
                <a:spcPts val="370"/>
              </a:spcBef>
              <a:spcAft>
                <a:spcPts val="0"/>
              </a:spcAft>
              <a:buSzPts val="1400"/>
              <a:buFont typeface="Libre Baskerville"/>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9" name="Google Shape;39;p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p:nvPr/>
        </p:nvSpPr>
        <p:spPr>
          <a:xfrm flipH="1" rot="10800000">
            <a:off x="69412" y="2376830"/>
            <a:ext cx="9013515"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2" name="Google Shape;42;p5"/>
          <p:cNvSpPr/>
          <p:nvPr/>
        </p:nvSpPr>
        <p:spPr>
          <a:xfrm>
            <a:off x="69146" y="2341475"/>
            <a:ext cx="9013781" cy="4571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3" name="Google Shape;43;p5"/>
          <p:cNvSpPr/>
          <p:nvPr/>
        </p:nvSpPr>
        <p:spPr>
          <a:xfrm>
            <a:off x="68306" y="2468880"/>
            <a:ext cx="9014621" cy="4572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4" name="Google Shape;44;p5"/>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r">
              <a:lnSpc>
                <a:spcPct val="100000"/>
              </a:lnSpc>
              <a:spcBef>
                <a:spcPts val="0"/>
              </a:spcBef>
              <a:spcAft>
                <a:spcPts val="0"/>
              </a:spcAft>
              <a:buSzPts val="1400"/>
              <a:buNone/>
              <a:defRPr/>
            </a:lvl1pPr>
            <a:lvl2pPr indent="0" lvl="1" marL="0" algn="r">
              <a:lnSpc>
                <a:spcPct val="100000"/>
              </a:lnSpc>
              <a:spcBef>
                <a:spcPts val="0"/>
              </a:spcBef>
              <a:spcAft>
                <a:spcPts val="0"/>
              </a:spcAft>
              <a:buSzPts val="1400"/>
              <a:buNone/>
              <a:defRPr/>
            </a:lvl2pPr>
            <a:lvl3pPr indent="0" lvl="2" marL="0" algn="r">
              <a:lnSpc>
                <a:spcPct val="100000"/>
              </a:lnSpc>
              <a:spcBef>
                <a:spcPts val="0"/>
              </a:spcBef>
              <a:spcAft>
                <a:spcPts val="0"/>
              </a:spcAft>
              <a:buSzPts val="1400"/>
              <a:buNone/>
              <a:defRPr/>
            </a:lvl3pPr>
            <a:lvl4pPr indent="0" lvl="3" marL="0" algn="r">
              <a:lnSpc>
                <a:spcPct val="100000"/>
              </a:lnSpc>
              <a:spcBef>
                <a:spcPts val="0"/>
              </a:spcBef>
              <a:spcAft>
                <a:spcPts val="0"/>
              </a:spcAft>
              <a:buSzPts val="1400"/>
              <a:buNone/>
              <a:defRPr/>
            </a:lvl4pPr>
            <a:lvl5pPr indent="0" lvl="4" marL="0" algn="r">
              <a:lnSpc>
                <a:spcPct val="100000"/>
              </a:lnSpc>
              <a:spcBef>
                <a:spcPts val="0"/>
              </a:spcBef>
              <a:spcAft>
                <a:spcPts val="0"/>
              </a:spcAft>
              <a:buSzPts val="1400"/>
              <a:buNone/>
              <a:defRPr/>
            </a:lvl5pPr>
            <a:lvl6pPr indent="0" lvl="5" marL="0" algn="r">
              <a:lnSpc>
                <a:spcPct val="100000"/>
              </a:lnSpc>
              <a:spcBef>
                <a:spcPts val="0"/>
              </a:spcBef>
              <a:spcAft>
                <a:spcPts val="0"/>
              </a:spcAft>
              <a:buSzPts val="1400"/>
              <a:buNone/>
              <a:defRPr/>
            </a:lvl6pPr>
            <a:lvl7pPr indent="0" lvl="6" marL="0" algn="r">
              <a:lnSpc>
                <a:spcPct val="100000"/>
              </a:lnSpc>
              <a:spcBef>
                <a:spcPts val="0"/>
              </a:spcBef>
              <a:spcAft>
                <a:spcPts val="0"/>
              </a:spcAft>
              <a:buSzPts val="1400"/>
              <a:buNone/>
              <a:defRPr/>
            </a:lvl7pPr>
            <a:lvl8pPr indent="0" lvl="7" marL="0" algn="r">
              <a:lnSpc>
                <a:spcPct val="100000"/>
              </a:lnSpc>
              <a:spcBef>
                <a:spcPts val="0"/>
              </a:spcBef>
              <a:spcAft>
                <a:spcPts val="0"/>
              </a:spcAft>
              <a:buSzPts val="1400"/>
              <a:buNone/>
              <a:defRPr/>
            </a:lvl8pPr>
            <a:lvl9pPr indent="0" lvl="8" marL="0" algn="r">
              <a:lnSpc>
                <a:spcPct val="100000"/>
              </a:lnSpc>
              <a:spcBef>
                <a:spcPts val="0"/>
              </a:spcBef>
              <a:spcAft>
                <a:spcPts val="0"/>
              </a:spcAft>
              <a:buSzPts val="14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5" name="Shape 45"/>
        <p:cNvGrpSpPr/>
        <p:nvPr/>
      </p:nvGrpSpPr>
      <p:grpSpPr>
        <a:xfrm>
          <a:off x="0" y="0"/>
          <a:ext cx="0" cy="0"/>
          <a:chOff x="0" y="0"/>
          <a:chExt cx="0" cy="0"/>
        </a:xfrm>
      </p:grpSpPr>
      <p:sp>
        <p:nvSpPr>
          <p:cNvPr id="46" name="Google Shape;46;p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6"/>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r">
              <a:lnSpc>
                <a:spcPct val="100000"/>
              </a:lnSpc>
              <a:spcBef>
                <a:spcPts val="0"/>
              </a:spcBef>
              <a:spcAft>
                <a:spcPts val="0"/>
              </a:spcAft>
              <a:buSzPts val="1400"/>
              <a:buNone/>
              <a:defRPr/>
            </a:lvl1pPr>
            <a:lvl2pPr indent="0" lvl="1" marL="0" algn="r">
              <a:lnSpc>
                <a:spcPct val="100000"/>
              </a:lnSpc>
              <a:spcBef>
                <a:spcPts val="0"/>
              </a:spcBef>
              <a:spcAft>
                <a:spcPts val="0"/>
              </a:spcAft>
              <a:buSzPts val="1400"/>
              <a:buNone/>
              <a:defRPr/>
            </a:lvl2pPr>
            <a:lvl3pPr indent="0" lvl="2" marL="0" algn="r">
              <a:lnSpc>
                <a:spcPct val="100000"/>
              </a:lnSpc>
              <a:spcBef>
                <a:spcPts val="0"/>
              </a:spcBef>
              <a:spcAft>
                <a:spcPts val="0"/>
              </a:spcAft>
              <a:buSzPts val="1400"/>
              <a:buNone/>
              <a:defRPr/>
            </a:lvl3pPr>
            <a:lvl4pPr indent="0" lvl="3" marL="0" algn="r">
              <a:lnSpc>
                <a:spcPct val="100000"/>
              </a:lnSpc>
              <a:spcBef>
                <a:spcPts val="0"/>
              </a:spcBef>
              <a:spcAft>
                <a:spcPts val="0"/>
              </a:spcAft>
              <a:buSzPts val="1400"/>
              <a:buNone/>
              <a:defRPr/>
            </a:lvl4pPr>
            <a:lvl5pPr indent="0" lvl="4" marL="0" algn="r">
              <a:lnSpc>
                <a:spcPct val="100000"/>
              </a:lnSpc>
              <a:spcBef>
                <a:spcPts val="0"/>
              </a:spcBef>
              <a:spcAft>
                <a:spcPts val="0"/>
              </a:spcAft>
              <a:buSzPts val="1400"/>
              <a:buNone/>
              <a:defRPr/>
            </a:lvl5pPr>
            <a:lvl6pPr indent="0" lvl="5" marL="0" algn="r">
              <a:lnSpc>
                <a:spcPct val="100000"/>
              </a:lnSpc>
              <a:spcBef>
                <a:spcPts val="0"/>
              </a:spcBef>
              <a:spcAft>
                <a:spcPts val="0"/>
              </a:spcAft>
              <a:buSzPts val="1400"/>
              <a:buNone/>
              <a:defRPr/>
            </a:lvl6pPr>
            <a:lvl7pPr indent="0" lvl="6" marL="0" algn="r">
              <a:lnSpc>
                <a:spcPct val="100000"/>
              </a:lnSpc>
              <a:spcBef>
                <a:spcPts val="0"/>
              </a:spcBef>
              <a:spcAft>
                <a:spcPts val="0"/>
              </a:spcAft>
              <a:buSzPts val="1400"/>
              <a:buNone/>
              <a:defRPr/>
            </a:lvl7pPr>
            <a:lvl8pPr indent="0" lvl="7" marL="0" algn="r">
              <a:lnSpc>
                <a:spcPct val="100000"/>
              </a:lnSpc>
              <a:spcBef>
                <a:spcPts val="0"/>
              </a:spcBef>
              <a:spcAft>
                <a:spcPts val="0"/>
              </a:spcAft>
              <a:buSzPts val="1400"/>
              <a:buNone/>
              <a:defRPr/>
            </a:lvl8pPr>
            <a:lvl9pPr indent="0" lvl="8" marL="0" algn="r">
              <a:lnSpc>
                <a:spcPct val="100000"/>
              </a:lnSpc>
              <a:spcBef>
                <a:spcPts val="0"/>
              </a:spcBef>
              <a:spcAft>
                <a:spcPts val="0"/>
              </a:spcAft>
              <a:buSzPts val="1400"/>
              <a:buNone/>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6"/>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1" name="Google Shape;51;p6"/>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2" name="Shape 52"/>
        <p:cNvGrpSpPr/>
        <p:nvPr/>
      </p:nvGrpSpPr>
      <p:grpSpPr>
        <a:xfrm>
          <a:off x="0" y="0"/>
          <a:ext cx="0" cy="0"/>
          <a:chOff x="0" y="0"/>
          <a:chExt cx="0" cy="0"/>
        </a:xfrm>
      </p:grpSpPr>
      <p:sp>
        <p:nvSpPr>
          <p:cNvPr id="53" name="Google Shape;53;p7"/>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Source Sans Pro"/>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7"/>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Source Sans Pro"/>
                <a:ea typeface="Source Sans Pro"/>
                <a:cs typeface="Source Sans Pro"/>
                <a:sym typeface="Source Sans Pro"/>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5" name="Google Shape;55;p7"/>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Source Sans Pro"/>
                <a:ea typeface="Source Sans Pro"/>
                <a:cs typeface="Source Sans Pro"/>
                <a:sym typeface="Source Sans Pro"/>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6" name="Google Shape;56;p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7"/>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r">
              <a:lnSpc>
                <a:spcPct val="100000"/>
              </a:lnSpc>
              <a:spcBef>
                <a:spcPts val="0"/>
              </a:spcBef>
              <a:spcAft>
                <a:spcPts val="0"/>
              </a:spcAft>
              <a:buSzPts val="1400"/>
              <a:buNone/>
              <a:defRPr/>
            </a:lvl1pPr>
            <a:lvl2pPr indent="0" lvl="1" marL="0" algn="r">
              <a:lnSpc>
                <a:spcPct val="100000"/>
              </a:lnSpc>
              <a:spcBef>
                <a:spcPts val="0"/>
              </a:spcBef>
              <a:spcAft>
                <a:spcPts val="0"/>
              </a:spcAft>
              <a:buSzPts val="1400"/>
              <a:buNone/>
              <a:defRPr/>
            </a:lvl2pPr>
            <a:lvl3pPr indent="0" lvl="2" marL="0" algn="r">
              <a:lnSpc>
                <a:spcPct val="100000"/>
              </a:lnSpc>
              <a:spcBef>
                <a:spcPts val="0"/>
              </a:spcBef>
              <a:spcAft>
                <a:spcPts val="0"/>
              </a:spcAft>
              <a:buSzPts val="1400"/>
              <a:buNone/>
              <a:defRPr/>
            </a:lvl3pPr>
            <a:lvl4pPr indent="0" lvl="3" marL="0" algn="r">
              <a:lnSpc>
                <a:spcPct val="100000"/>
              </a:lnSpc>
              <a:spcBef>
                <a:spcPts val="0"/>
              </a:spcBef>
              <a:spcAft>
                <a:spcPts val="0"/>
              </a:spcAft>
              <a:buSzPts val="1400"/>
              <a:buNone/>
              <a:defRPr/>
            </a:lvl4pPr>
            <a:lvl5pPr indent="0" lvl="4" marL="0" algn="r">
              <a:lnSpc>
                <a:spcPct val="100000"/>
              </a:lnSpc>
              <a:spcBef>
                <a:spcPts val="0"/>
              </a:spcBef>
              <a:spcAft>
                <a:spcPts val="0"/>
              </a:spcAft>
              <a:buSzPts val="1400"/>
              <a:buNone/>
              <a:defRPr/>
            </a:lvl5pPr>
            <a:lvl6pPr indent="0" lvl="5" marL="0" algn="r">
              <a:lnSpc>
                <a:spcPct val="100000"/>
              </a:lnSpc>
              <a:spcBef>
                <a:spcPts val="0"/>
              </a:spcBef>
              <a:spcAft>
                <a:spcPts val="0"/>
              </a:spcAft>
              <a:buSzPts val="1400"/>
              <a:buNone/>
              <a:defRPr/>
            </a:lvl6pPr>
            <a:lvl7pPr indent="0" lvl="6" marL="0" algn="r">
              <a:lnSpc>
                <a:spcPct val="100000"/>
              </a:lnSpc>
              <a:spcBef>
                <a:spcPts val="0"/>
              </a:spcBef>
              <a:spcAft>
                <a:spcPts val="0"/>
              </a:spcAft>
              <a:buSzPts val="1400"/>
              <a:buNone/>
              <a:defRPr/>
            </a:lvl7pPr>
            <a:lvl8pPr indent="0" lvl="7" marL="0" algn="r">
              <a:lnSpc>
                <a:spcPct val="100000"/>
              </a:lnSpc>
              <a:spcBef>
                <a:spcPts val="0"/>
              </a:spcBef>
              <a:spcAft>
                <a:spcPts val="0"/>
              </a:spcAft>
              <a:buSzPts val="1400"/>
              <a:buNone/>
              <a:defRPr/>
            </a:lvl8pPr>
            <a:lvl9pPr indent="0" lvl="8" marL="0" algn="r">
              <a:lnSpc>
                <a:spcPct val="100000"/>
              </a:lnSpc>
              <a:spcBef>
                <a:spcPts val="0"/>
              </a:spcBef>
              <a:spcAft>
                <a:spcPts val="0"/>
              </a:spcAft>
              <a:buSzPts val="1400"/>
              <a:buNone/>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7"/>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0" name="Google Shape;60;p7"/>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1" name="Shape 61"/>
        <p:cNvGrpSpPr/>
        <p:nvPr/>
      </p:nvGrpSpPr>
      <p:grpSpPr>
        <a:xfrm>
          <a:off x="0" y="0"/>
          <a:ext cx="0" cy="0"/>
          <a:chOff x="0" y="0"/>
          <a:chExt cx="0" cy="0"/>
        </a:xfrm>
      </p:grpSpPr>
      <p:sp>
        <p:nvSpPr>
          <p:cNvPr id="62" name="Google Shape;62;p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8"/>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r">
              <a:lnSpc>
                <a:spcPct val="100000"/>
              </a:lnSpc>
              <a:spcBef>
                <a:spcPts val="0"/>
              </a:spcBef>
              <a:spcAft>
                <a:spcPts val="0"/>
              </a:spcAft>
              <a:buSzPts val="1400"/>
              <a:buNone/>
              <a:defRPr/>
            </a:lvl1pPr>
            <a:lvl2pPr indent="0" lvl="1" marL="0" algn="r">
              <a:lnSpc>
                <a:spcPct val="100000"/>
              </a:lnSpc>
              <a:spcBef>
                <a:spcPts val="0"/>
              </a:spcBef>
              <a:spcAft>
                <a:spcPts val="0"/>
              </a:spcAft>
              <a:buSzPts val="1400"/>
              <a:buNone/>
              <a:defRPr/>
            </a:lvl2pPr>
            <a:lvl3pPr indent="0" lvl="2" marL="0" algn="r">
              <a:lnSpc>
                <a:spcPct val="100000"/>
              </a:lnSpc>
              <a:spcBef>
                <a:spcPts val="0"/>
              </a:spcBef>
              <a:spcAft>
                <a:spcPts val="0"/>
              </a:spcAft>
              <a:buSzPts val="1400"/>
              <a:buNone/>
              <a:defRPr/>
            </a:lvl3pPr>
            <a:lvl4pPr indent="0" lvl="3" marL="0" algn="r">
              <a:lnSpc>
                <a:spcPct val="100000"/>
              </a:lnSpc>
              <a:spcBef>
                <a:spcPts val="0"/>
              </a:spcBef>
              <a:spcAft>
                <a:spcPts val="0"/>
              </a:spcAft>
              <a:buSzPts val="1400"/>
              <a:buNone/>
              <a:defRPr/>
            </a:lvl4pPr>
            <a:lvl5pPr indent="0" lvl="4" marL="0" algn="r">
              <a:lnSpc>
                <a:spcPct val="100000"/>
              </a:lnSpc>
              <a:spcBef>
                <a:spcPts val="0"/>
              </a:spcBef>
              <a:spcAft>
                <a:spcPts val="0"/>
              </a:spcAft>
              <a:buSzPts val="1400"/>
              <a:buNone/>
              <a:defRPr/>
            </a:lvl5pPr>
            <a:lvl6pPr indent="0" lvl="5" marL="0" algn="r">
              <a:lnSpc>
                <a:spcPct val="100000"/>
              </a:lnSpc>
              <a:spcBef>
                <a:spcPts val="0"/>
              </a:spcBef>
              <a:spcAft>
                <a:spcPts val="0"/>
              </a:spcAft>
              <a:buSzPts val="1400"/>
              <a:buNone/>
              <a:defRPr/>
            </a:lvl6pPr>
            <a:lvl7pPr indent="0" lvl="6" marL="0" algn="r">
              <a:lnSpc>
                <a:spcPct val="100000"/>
              </a:lnSpc>
              <a:spcBef>
                <a:spcPts val="0"/>
              </a:spcBef>
              <a:spcAft>
                <a:spcPts val="0"/>
              </a:spcAft>
              <a:buSzPts val="1400"/>
              <a:buNone/>
              <a:defRPr/>
            </a:lvl7pPr>
            <a:lvl8pPr indent="0" lvl="7" marL="0" algn="r">
              <a:lnSpc>
                <a:spcPct val="100000"/>
              </a:lnSpc>
              <a:spcBef>
                <a:spcPts val="0"/>
              </a:spcBef>
              <a:spcAft>
                <a:spcPts val="0"/>
              </a:spcAft>
              <a:buSzPts val="1400"/>
              <a:buNone/>
              <a:defRPr/>
            </a:lvl8pPr>
            <a:lvl9pPr indent="0" lvl="8" marL="0" algn="r">
              <a:lnSpc>
                <a:spcPct val="100000"/>
              </a:lnSpc>
              <a:spcBef>
                <a:spcPts val="0"/>
              </a:spcBef>
              <a:spcAft>
                <a:spcPts val="0"/>
              </a:spcAft>
              <a:buSzPts val="14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6" name="Shape 66"/>
        <p:cNvGrpSpPr/>
        <p:nvPr/>
      </p:nvGrpSpPr>
      <p:grpSpPr>
        <a:xfrm>
          <a:off x="0" y="0"/>
          <a:ext cx="0" cy="0"/>
          <a:chOff x="0" y="0"/>
          <a:chExt cx="0" cy="0"/>
        </a:xfrm>
      </p:grpSpPr>
      <p:sp>
        <p:nvSpPr>
          <p:cNvPr id="67" name="Google Shape;67;p9"/>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8" name="Google Shape;68;p9"/>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9" name="Google Shape;69;p9"/>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Source Sans Pro"/>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9"/>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Autofit/>
          </a:bodyPr>
          <a:lstStyle>
            <a:lvl1pPr indent="-228600" lvl="0" marL="457200" algn="l">
              <a:spcBef>
                <a:spcPts val="580"/>
              </a:spcBef>
              <a:spcAft>
                <a:spcPts val="0"/>
              </a:spcAft>
              <a:buSzPts val="1530"/>
              <a:buNone/>
              <a:defRPr sz="1800"/>
            </a:lvl1pPr>
            <a:lvl2pPr indent="-228600" lvl="1" marL="914400" algn="l">
              <a:spcBef>
                <a:spcPts val="370"/>
              </a:spcBef>
              <a:spcAft>
                <a:spcPts val="0"/>
              </a:spcAft>
              <a:buSzPts val="1020"/>
              <a:buNone/>
              <a:defRPr sz="1200"/>
            </a:lvl2pPr>
            <a:lvl3pPr indent="-228600" lvl="2" marL="1371600" algn="l">
              <a:spcBef>
                <a:spcPts val="370"/>
              </a:spcBef>
              <a:spcAft>
                <a:spcPts val="0"/>
              </a:spcAft>
              <a:buSzPts val="850"/>
              <a:buNone/>
              <a:defRPr sz="1000"/>
            </a:lvl3pPr>
            <a:lvl4pPr indent="-228600" lvl="3" marL="1828800" algn="l">
              <a:spcBef>
                <a:spcPts val="370"/>
              </a:spcBef>
              <a:spcAft>
                <a:spcPts val="0"/>
              </a:spcAft>
              <a:buSzPts val="720"/>
              <a:buNone/>
              <a:defRPr sz="900"/>
            </a:lvl4pPr>
            <a:lvl5pPr indent="-228600" lvl="4" marL="2286000" algn="l">
              <a:spcBef>
                <a:spcPts val="370"/>
              </a:spcBef>
              <a:spcAft>
                <a:spcPts val="0"/>
              </a:spcAft>
              <a:buSzPts val="900"/>
              <a:buFont typeface="Libre Baskerville"/>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1" name="Google Shape;71;p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9"/>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r">
              <a:lnSpc>
                <a:spcPct val="100000"/>
              </a:lnSpc>
              <a:spcBef>
                <a:spcPts val="0"/>
              </a:spcBef>
              <a:spcAft>
                <a:spcPts val="0"/>
              </a:spcAft>
              <a:buSzPts val="1400"/>
              <a:buNone/>
              <a:defRPr/>
            </a:lvl1pPr>
            <a:lvl2pPr indent="0" lvl="1" marL="0" algn="r">
              <a:lnSpc>
                <a:spcPct val="100000"/>
              </a:lnSpc>
              <a:spcBef>
                <a:spcPts val="0"/>
              </a:spcBef>
              <a:spcAft>
                <a:spcPts val="0"/>
              </a:spcAft>
              <a:buSzPts val="1400"/>
              <a:buNone/>
              <a:defRPr/>
            </a:lvl2pPr>
            <a:lvl3pPr indent="0" lvl="2" marL="0" algn="r">
              <a:lnSpc>
                <a:spcPct val="100000"/>
              </a:lnSpc>
              <a:spcBef>
                <a:spcPts val="0"/>
              </a:spcBef>
              <a:spcAft>
                <a:spcPts val="0"/>
              </a:spcAft>
              <a:buSzPts val="1400"/>
              <a:buNone/>
              <a:defRPr/>
            </a:lvl3pPr>
            <a:lvl4pPr indent="0" lvl="3" marL="0" algn="r">
              <a:lnSpc>
                <a:spcPct val="100000"/>
              </a:lnSpc>
              <a:spcBef>
                <a:spcPts val="0"/>
              </a:spcBef>
              <a:spcAft>
                <a:spcPts val="0"/>
              </a:spcAft>
              <a:buSzPts val="1400"/>
              <a:buNone/>
              <a:defRPr/>
            </a:lvl4pPr>
            <a:lvl5pPr indent="0" lvl="4" marL="0" algn="r">
              <a:lnSpc>
                <a:spcPct val="100000"/>
              </a:lnSpc>
              <a:spcBef>
                <a:spcPts val="0"/>
              </a:spcBef>
              <a:spcAft>
                <a:spcPts val="0"/>
              </a:spcAft>
              <a:buSzPts val="1400"/>
              <a:buNone/>
              <a:defRPr/>
            </a:lvl5pPr>
            <a:lvl6pPr indent="0" lvl="5" marL="0" algn="r">
              <a:lnSpc>
                <a:spcPct val="100000"/>
              </a:lnSpc>
              <a:spcBef>
                <a:spcPts val="0"/>
              </a:spcBef>
              <a:spcAft>
                <a:spcPts val="0"/>
              </a:spcAft>
              <a:buSzPts val="1400"/>
              <a:buNone/>
              <a:defRPr/>
            </a:lvl6pPr>
            <a:lvl7pPr indent="0" lvl="6" marL="0" algn="r">
              <a:lnSpc>
                <a:spcPct val="100000"/>
              </a:lnSpc>
              <a:spcBef>
                <a:spcPts val="0"/>
              </a:spcBef>
              <a:spcAft>
                <a:spcPts val="0"/>
              </a:spcAft>
              <a:buSzPts val="1400"/>
              <a:buNone/>
              <a:defRPr/>
            </a:lvl7pPr>
            <a:lvl8pPr indent="0" lvl="7" marL="0" algn="r">
              <a:lnSpc>
                <a:spcPct val="100000"/>
              </a:lnSpc>
              <a:spcBef>
                <a:spcPts val="0"/>
              </a:spcBef>
              <a:spcAft>
                <a:spcPts val="0"/>
              </a:spcAft>
              <a:buSzPts val="1400"/>
              <a:buNone/>
              <a:defRPr/>
            </a:lvl8pPr>
            <a:lvl9pPr indent="0" lvl="8" marL="0" algn="r">
              <a:lnSpc>
                <a:spcPct val="100000"/>
              </a:lnSpc>
              <a:spcBef>
                <a:spcPts val="0"/>
              </a:spcBef>
              <a:spcAft>
                <a:spcPts val="0"/>
              </a:spcAft>
              <a:buSzPts val="1400"/>
              <a:buNone/>
              <a:defRPr/>
            </a:lvl9pPr>
          </a:lstStyle>
          <a:p>
            <a:pPr indent="0" lvl="0" marL="0" rtl="0" algn="r">
              <a:spcBef>
                <a:spcPts val="0"/>
              </a:spcBef>
              <a:spcAft>
                <a:spcPts val="0"/>
              </a:spcAft>
              <a:buNone/>
            </a:pPr>
            <a:fld id="{00000000-1234-1234-1234-123412341234}" type="slidenum">
              <a:rPr lang="en-US"/>
              <a:t>‹#›</a:t>
            </a:fld>
            <a:endParaRPr/>
          </a:p>
        </p:txBody>
      </p:sp>
      <p:sp>
        <p:nvSpPr>
          <p:cNvPr id="74" name="Google Shape;74;p9"/>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5" name="Shape 75"/>
        <p:cNvGrpSpPr/>
        <p:nvPr/>
      </p:nvGrpSpPr>
      <p:grpSpPr>
        <a:xfrm>
          <a:off x="0" y="0"/>
          <a:ext cx="0" cy="0"/>
          <a:chOff x="0" y="0"/>
          <a:chExt cx="0" cy="0"/>
        </a:xfrm>
      </p:grpSpPr>
      <p:sp>
        <p:nvSpPr>
          <p:cNvPr id="76" name="Google Shape;76;p10"/>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Source Sans Pro"/>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0"/>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580"/>
              </a:spcBef>
              <a:spcAft>
                <a:spcPts val="0"/>
              </a:spcAft>
              <a:buSzPts val="1360"/>
              <a:buFont typeface="Libre Baskerville"/>
              <a:buNone/>
              <a:defRPr sz="1600"/>
            </a:lvl1pPr>
            <a:lvl2pPr indent="-293369" lvl="1" marL="914400" algn="l">
              <a:spcBef>
                <a:spcPts val="370"/>
              </a:spcBef>
              <a:spcAft>
                <a:spcPts val="0"/>
              </a:spcAft>
              <a:buSzPts val="1020"/>
              <a:buChar char="●"/>
              <a:defRPr sz="1200"/>
            </a:lvl2pPr>
            <a:lvl3pPr indent="-282575" lvl="2" marL="1371600" algn="l">
              <a:spcBef>
                <a:spcPts val="370"/>
              </a:spcBef>
              <a:spcAft>
                <a:spcPts val="0"/>
              </a:spcAft>
              <a:buSzPts val="850"/>
              <a:buChar char="●"/>
              <a:defRPr sz="1000"/>
            </a:lvl3pPr>
            <a:lvl4pPr indent="-274319" lvl="3" marL="1828800" algn="l">
              <a:spcBef>
                <a:spcPts val="370"/>
              </a:spcBef>
              <a:spcAft>
                <a:spcPts val="0"/>
              </a:spcAft>
              <a:buSzPts val="720"/>
              <a:buChar char="●"/>
              <a:defRPr sz="900"/>
            </a:lvl4pPr>
            <a:lvl5pPr indent="-285750" lvl="4" marL="2286000" algn="l">
              <a:spcBef>
                <a:spcPts val="370"/>
              </a:spcBef>
              <a:spcAft>
                <a:spcPts val="0"/>
              </a:spcAft>
              <a:buSzPts val="900"/>
              <a:buFont typeface="Libre Baskerville"/>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8" name="Google Shape;78;p1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0"/>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0"/>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r">
              <a:lnSpc>
                <a:spcPct val="100000"/>
              </a:lnSpc>
              <a:spcBef>
                <a:spcPts val="0"/>
              </a:spcBef>
              <a:spcAft>
                <a:spcPts val="0"/>
              </a:spcAft>
              <a:buSzPts val="1400"/>
              <a:buNone/>
              <a:defRPr/>
            </a:lvl1pPr>
            <a:lvl2pPr indent="0" lvl="1" marL="0" algn="r">
              <a:lnSpc>
                <a:spcPct val="100000"/>
              </a:lnSpc>
              <a:spcBef>
                <a:spcPts val="0"/>
              </a:spcBef>
              <a:spcAft>
                <a:spcPts val="0"/>
              </a:spcAft>
              <a:buSzPts val="1400"/>
              <a:buNone/>
              <a:defRPr/>
            </a:lvl2pPr>
            <a:lvl3pPr indent="0" lvl="2" marL="0" algn="r">
              <a:lnSpc>
                <a:spcPct val="100000"/>
              </a:lnSpc>
              <a:spcBef>
                <a:spcPts val="0"/>
              </a:spcBef>
              <a:spcAft>
                <a:spcPts val="0"/>
              </a:spcAft>
              <a:buSzPts val="1400"/>
              <a:buNone/>
              <a:defRPr/>
            </a:lvl3pPr>
            <a:lvl4pPr indent="0" lvl="3" marL="0" algn="r">
              <a:lnSpc>
                <a:spcPct val="100000"/>
              </a:lnSpc>
              <a:spcBef>
                <a:spcPts val="0"/>
              </a:spcBef>
              <a:spcAft>
                <a:spcPts val="0"/>
              </a:spcAft>
              <a:buSzPts val="1400"/>
              <a:buNone/>
              <a:defRPr/>
            </a:lvl4pPr>
            <a:lvl5pPr indent="0" lvl="4" marL="0" algn="r">
              <a:lnSpc>
                <a:spcPct val="100000"/>
              </a:lnSpc>
              <a:spcBef>
                <a:spcPts val="0"/>
              </a:spcBef>
              <a:spcAft>
                <a:spcPts val="0"/>
              </a:spcAft>
              <a:buSzPts val="1400"/>
              <a:buNone/>
              <a:defRPr/>
            </a:lvl5pPr>
            <a:lvl6pPr indent="0" lvl="5" marL="0" algn="r">
              <a:lnSpc>
                <a:spcPct val="100000"/>
              </a:lnSpc>
              <a:spcBef>
                <a:spcPts val="0"/>
              </a:spcBef>
              <a:spcAft>
                <a:spcPts val="0"/>
              </a:spcAft>
              <a:buSzPts val="1400"/>
              <a:buNone/>
              <a:defRPr/>
            </a:lvl6pPr>
            <a:lvl7pPr indent="0" lvl="6" marL="0" algn="r">
              <a:lnSpc>
                <a:spcPct val="100000"/>
              </a:lnSpc>
              <a:spcBef>
                <a:spcPts val="0"/>
              </a:spcBef>
              <a:spcAft>
                <a:spcPts val="0"/>
              </a:spcAft>
              <a:buSzPts val="1400"/>
              <a:buNone/>
              <a:defRPr/>
            </a:lvl7pPr>
            <a:lvl8pPr indent="0" lvl="7" marL="0" algn="r">
              <a:lnSpc>
                <a:spcPct val="100000"/>
              </a:lnSpc>
              <a:spcBef>
                <a:spcPts val="0"/>
              </a:spcBef>
              <a:spcAft>
                <a:spcPts val="0"/>
              </a:spcAft>
              <a:buSzPts val="1400"/>
              <a:buNone/>
              <a:defRPr/>
            </a:lvl8pPr>
            <a:lvl9pPr indent="0" lvl="8" marL="0" algn="r">
              <a:lnSpc>
                <a:spcPct val="100000"/>
              </a:lnSpc>
              <a:spcBef>
                <a:spcPts val="0"/>
              </a:spcBef>
              <a:spcAft>
                <a:spcPts val="0"/>
              </a:spcAft>
              <a:buSzPts val="1400"/>
              <a:buNone/>
              <a:defRPr/>
            </a:lvl9pPr>
          </a:lstStyle>
          <a:p>
            <a:pPr indent="0" lvl="0" marL="0" rtl="0" algn="r">
              <a:spcBef>
                <a:spcPts val="0"/>
              </a:spcBef>
              <a:spcAft>
                <a:spcPts val="0"/>
              </a:spcAft>
              <a:buNone/>
            </a:pPr>
            <a:fld id="{00000000-1234-1234-1234-123412341234}" type="slidenum">
              <a:rPr lang="en-US"/>
              <a:t>‹#›</a:t>
            </a:fld>
            <a:endParaRPr/>
          </a:p>
        </p:txBody>
      </p:sp>
      <p:sp>
        <p:nvSpPr>
          <p:cNvPr id="81" name="Google Shape;81;p10"/>
          <p:cNvSpPr/>
          <p:nvPr/>
        </p:nvSpPr>
        <p:spPr>
          <a:xfrm flipH="1" rot="10800000">
            <a:off x="68307" y="4683555"/>
            <a:ext cx="9006840"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2" name="Google Shape;82;p10"/>
          <p:cNvSpPr/>
          <p:nvPr/>
        </p:nvSpPr>
        <p:spPr>
          <a:xfrm>
            <a:off x="68508" y="4650474"/>
            <a:ext cx="9006639" cy="4571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3" name="Google Shape;83;p10"/>
          <p:cNvSpPr/>
          <p:nvPr/>
        </p:nvSpPr>
        <p:spPr>
          <a:xfrm>
            <a:off x="68510" y="4773224"/>
            <a:ext cx="9006637" cy="4880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4" name="Google Shape;84;p10"/>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lvl1pPr lvl="0" marR="0" rtl="0" algn="l">
              <a:spcBef>
                <a:spcPts val="580"/>
              </a:spcBef>
              <a:spcAft>
                <a:spcPts val="0"/>
              </a:spcAft>
              <a:buClr>
                <a:schemeClr val="accent1"/>
              </a:buClr>
              <a:buSzPts val="2720"/>
              <a:buFont typeface="Noto Sans Symbols"/>
              <a:buNone/>
              <a:defRPr b="0" i="0" sz="3200" u="none" cap="none" strike="noStrike">
                <a:solidFill>
                  <a:schemeClr val="dk1"/>
                </a:solidFill>
                <a:latin typeface="Libre Baskerville"/>
                <a:ea typeface="Libre Baskerville"/>
                <a:cs typeface="Libre Baskerville"/>
                <a:sym typeface="Libre Baskerville"/>
              </a:defRPr>
            </a:lvl1pPr>
            <a:lvl2pPr lvl="1"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lvl="2" marR="0" rtl="0" algn="l">
              <a:spcBef>
                <a:spcPts val="370"/>
              </a:spcBef>
              <a:spcAft>
                <a:spcPts val="0"/>
              </a:spcAft>
              <a:buClr>
                <a:srgbClr val="E6AFA9"/>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lvl="3"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lvl="4"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lvl="5"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 name="Google Shape;7;p1"/>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 name="Google Shape;8;p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Clr>
                <a:schemeClr val="dk2"/>
              </a:buClr>
              <a:buSzPts val="4000"/>
              <a:buFont typeface="Source Sans Pro"/>
              <a:buNone/>
              <a:defRPr b="0" i="0" sz="4000" u="none" cap="none" strike="noStrik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0"/>
              </a:spcBef>
              <a:spcAft>
                <a:spcPts val="0"/>
              </a:spcAft>
              <a:buClr>
                <a:srgbClr val="E6AFA9"/>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0" name="Google Shape;10;p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4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1" name="Google Shape;11;p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2" name="Google Shape;12;p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jpg"/><Relationship Id="rId4" Type="http://schemas.openxmlformats.org/officeDocument/2006/relationships/image" Target="../media/image1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3"/>
          <p:cNvSpPr txBox="1"/>
          <p:nvPr/>
        </p:nvSpPr>
        <p:spPr>
          <a:xfrm>
            <a:off x="228600" y="759763"/>
            <a:ext cx="8686800" cy="1470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Times New Roman"/>
              <a:buNone/>
            </a:pPr>
            <a:r>
              <a:rPr b="1" i="0" lang="en-US" sz="3600" u="none" cap="none" strike="noStrike">
                <a:solidFill>
                  <a:srgbClr val="000000"/>
                </a:solidFill>
                <a:latin typeface="Times New Roman"/>
                <a:ea typeface="Times New Roman"/>
                <a:cs typeface="Times New Roman"/>
                <a:sym typeface="Times New Roman"/>
              </a:rPr>
              <a:t>Penalty Monitor for Violating Traffic Rules using Cloud Computing</a:t>
            </a:r>
            <a:endParaRPr b="1" i="0" sz="3600" u="none" cap="none" strike="noStrike">
              <a:solidFill>
                <a:srgbClr val="000000"/>
              </a:solidFill>
              <a:latin typeface="Times New Roman"/>
              <a:ea typeface="Times New Roman"/>
              <a:cs typeface="Times New Roman"/>
              <a:sym typeface="Times New Roman"/>
            </a:endParaRPr>
          </a:p>
        </p:txBody>
      </p:sp>
      <p:sp>
        <p:nvSpPr>
          <p:cNvPr id="102" name="Google Shape;102;p13"/>
          <p:cNvSpPr txBox="1"/>
          <p:nvPr/>
        </p:nvSpPr>
        <p:spPr>
          <a:xfrm>
            <a:off x="228600" y="3429000"/>
            <a:ext cx="5257800" cy="1905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Arial"/>
              <a:buNone/>
            </a:pPr>
            <a:r>
              <a:rPr b="1" i="0" lang="en-US" sz="2400" u="none" cap="none" strike="noStrike">
                <a:solidFill>
                  <a:srgbClr val="000000"/>
                </a:solidFill>
                <a:latin typeface="Times New Roman"/>
                <a:ea typeface="Times New Roman"/>
                <a:cs typeface="Times New Roman"/>
                <a:sym typeface="Times New Roman"/>
              </a:rPr>
              <a:t>TEAM MEMBERS</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400"/>
              </a:spcBef>
              <a:spcAft>
                <a:spcPts val="0"/>
              </a:spcAft>
              <a:buClr>
                <a:schemeClr val="dk1"/>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Dwarakeshwaran B M - 723715104006</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400"/>
              </a:spcBef>
              <a:spcAft>
                <a:spcPts val="0"/>
              </a:spcAft>
              <a:buClr>
                <a:schemeClr val="dk1"/>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Manikandan M - 723715104021</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400"/>
              </a:spcBef>
              <a:spcAft>
                <a:spcPts val="0"/>
              </a:spcAft>
              <a:buClr>
                <a:schemeClr val="dk1"/>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ManojPrabhu D - 723715104025</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400"/>
              </a:spcBef>
              <a:spcAft>
                <a:spcPts val="0"/>
              </a:spcAft>
              <a:buClr>
                <a:schemeClr val="dk1"/>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Raghin R - 723715104039</a:t>
            </a:r>
            <a:endParaRPr b="0" i="0" sz="1400" u="none" cap="none" strike="noStrike">
              <a:solidFill>
                <a:srgbClr val="000000"/>
              </a:solidFill>
              <a:latin typeface="Arial"/>
              <a:ea typeface="Arial"/>
              <a:cs typeface="Arial"/>
              <a:sym typeface="Arial"/>
            </a:endParaRPr>
          </a:p>
        </p:txBody>
      </p:sp>
      <p:sp>
        <p:nvSpPr>
          <p:cNvPr id="103" name="Google Shape;103;p13"/>
          <p:cNvSpPr txBox="1"/>
          <p:nvPr/>
        </p:nvSpPr>
        <p:spPr>
          <a:xfrm>
            <a:off x="5638800" y="3429000"/>
            <a:ext cx="3276600" cy="107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Times New Roman"/>
                <a:ea typeface="Times New Roman"/>
                <a:cs typeface="Times New Roman"/>
                <a:sym typeface="Times New Roman"/>
              </a:rPr>
              <a:t>TEAM GUIDE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Mr. R. Chandrasekar (HOD/CSE)</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381000" y="457200"/>
            <a:ext cx="8229600" cy="762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graphicFrame>
        <p:nvGraphicFramePr>
          <p:cNvPr id="157" name="Google Shape;157;p22"/>
          <p:cNvGraphicFramePr/>
          <p:nvPr/>
        </p:nvGraphicFramePr>
        <p:xfrm>
          <a:off x="1" y="1178923"/>
          <a:ext cx="3000000" cy="3000000"/>
        </p:xfrm>
        <a:graphic>
          <a:graphicData uri="http://schemas.openxmlformats.org/drawingml/2006/table">
            <a:tbl>
              <a:tblPr bandRow="1" firstRow="1">
                <a:noFill/>
                <a:tableStyleId>{15153FCA-FC20-4AAE-A71A-FF56BBF0F6C4}</a:tableStyleId>
              </a:tblPr>
              <a:tblGrid>
                <a:gridCol w="609600"/>
                <a:gridCol w="1828800"/>
                <a:gridCol w="2362200"/>
                <a:gridCol w="2514600"/>
                <a:gridCol w="1828800"/>
              </a:tblGrid>
              <a:tr h="558425">
                <a:tc>
                  <a:txBody>
                    <a:bodyPr/>
                    <a:lstStyle/>
                    <a:p>
                      <a:pPr indent="0" lvl="0" marL="0" marR="0" rtl="0" algn="ctr">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No.</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Name</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Description</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Pros</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Cons</a:t>
                      </a:r>
                      <a:endParaRPr sz="1800" u="none" cap="none" strike="noStrike">
                        <a:latin typeface="Times New Roman"/>
                        <a:ea typeface="Times New Roman"/>
                        <a:cs typeface="Times New Roman"/>
                        <a:sym typeface="Times New Roman"/>
                      </a:endParaRPr>
                    </a:p>
                  </a:txBody>
                  <a:tcPr marT="45725" marB="45725" marR="91450" marL="91450"/>
                </a:tc>
              </a:tr>
              <a:tr h="1346575">
                <a:tc>
                  <a:txBody>
                    <a:bodyPr/>
                    <a:lstStyle/>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9.</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QR Code Scanning app for Mobile Devices.</a:t>
                      </a:r>
                      <a:endParaRPr sz="1800" u="none" cap="none" strike="noStrike"/>
                    </a:p>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(Mircea Moisoiu, Andrei Negrau, Robert Gyorodi, Cornelia Gyorodi and George Pecherle )</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Present an implementation of an Android device using libraries and combined algorithms in order to be able to scan any QR code fast accurate and easy. </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Ease of use.</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Range of uses.</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QR codes are traceable.</a:t>
                      </a:r>
                      <a:endParaRPr sz="1800" u="none" cap="none" strike="noStrike"/>
                    </a:p>
                    <a:p>
                      <a:pPr indent="0" lvl="0" marL="0" marR="0" rtl="0" algn="l">
                        <a:spcBef>
                          <a:spcPts val="0"/>
                        </a:spcBef>
                        <a:spcAft>
                          <a:spcPts val="0"/>
                        </a:spcAft>
                        <a:buClr>
                          <a:schemeClr val="dk1"/>
                        </a:buClr>
                        <a:buSzPts val="1800"/>
                        <a:buFont typeface="Times New Roman"/>
                        <a:buNone/>
                      </a:pPr>
                      <a:br>
                        <a:rPr lang="en-US" sz="1800" u="none" cap="none" strike="noStrike">
                          <a:latin typeface="Times New Roman"/>
                          <a:ea typeface="Times New Roman"/>
                          <a:cs typeface="Times New Roman"/>
                          <a:sym typeface="Times New Roman"/>
                        </a:rPr>
                      </a:br>
                      <a:endParaRPr b="0" i="0"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Dependability on a mobile device or Smartphone.</a:t>
                      </a:r>
                      <a:endParaRPr sz="1800" u="none" cap="none" strike="noStrike"/>
                    </a:p>
                    <a:p>
                      <a:pPr indent="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Lack of awareness.</a:t>
                      </a:r>
                      <a:endParaRPr b="0" i="0" sz="1800" u="none" cap="none" strike="noStrike">
                        <a:latin typeface="Times New Roman"/>
                        <a:ea typeface="Times New Roman"/>
                        <a:cs typeface="Times New Roman"/>
                        <a:sym typeface="Times New Roman"/>
                      </a:endParaRPr>
                    </a:p>
                  </a:txBody>
                  <a:tcPr marT="45725" marB="45725" marR="91450" marL="91450"/>
                </a:tc>
              </a:tr>
              <a:tr h="1892475">
                <a:tc>
                  <a:txBody>
                    <a:bodyPr/>
                    <a:lstStyle/>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10.</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A Comparative Study between Dynamic Web Scripting Languages.</a:t>
                      </a:r>
                      <a:endParaRPr sz="1800" u="none" cap="none" strike="noStrike"/>
                    </a:p>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 Alok Ranjan, Rajeev Kumar and Joydip Dhar </a:t>
                      </a:r>
                      <a:r>
                        <a:rPr lang="en-US" sz="1800" u="none" cap="none" strike="noStrike"/>
                        <a:t>)</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Compared the impacts of these three languages on the performance of a web server.Have described and analyzed the results of conducting experiments on four benchmarks. </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Dynamic content generated for each user.</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Easy to update with a CMS like Wordpress.</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More powerful with features like login, payments, etc.</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Expensive -setting up, maintaining, and scaling a database is costly.</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Complex - much more steps involved to setup and deploy than a static site.</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Libre Baskerville"/>
                        <a:buNone/>
                      </a:pPr>
                      <a:r>
                        <a:t/>
                      </a:r>
                      <a:endParaRPr sz="1800"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457200" y="0"/>
            <a:ext cx="82296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LITERATURE SURVEY </a:t>
            </a:r>
            <a:endParaRPr>
              <a:latin typeface="Times New Roman"/>
              <a:ea typeface="Times New Roman"/>
              <a:cs typeface="Times New Roman"/>
              <a:sym typeface="Times New Roman"/>
            </a:endParaRPr>
          </a:p>
        </p:txBody>
      </p:sp>
      <p:graphicFrame>
        <p:nvGraphicFramePr>
          <p:cNvPr id="163" name="Google Shape;163;p23"/>
          <p:cNvGraphicFramePr/>
          <p:nvPr/>
        </p:nvGraphicFramePr>
        <p:xfrm>
          <a:off x="-1" y="914400"/>
          <a:ext cx="3000000" cy="3000000"/>
        </p:xfrm>
        <a:graphic>
          <a:graphicData uri="http://schemas.openxmlformats.org/drawingml/2006/table">
            <a:tbl>
              <a:tblPr bandRow="1" firstRow="1">
                <a:noFill/>
                <a:tableStyleId>{15153FCA-FC20-4AAE-A71A-FF56BBF0F6C4}</a:tableStyleId>
              </a:tblPr>
              <a:tblGrid>
                <a:gridCol w="677325"/>
                <a:gridCol w="2540000"/>
                <a:gridCol w="2201325"/>
                <a:gridCol w="1995675"/>
                <a:gridCol w="1729650"/>
              </a:tblGrid>
              <a:tr h="646950">
                <a:tc>
                  <a:txBody>
                    <a:bodyPr/>
                    <a:lstStyle/>
                    <a:p>
                      <a:pPr indent="0" lvl="0" marL="0" marR="0" rtl="0" algn="ctr">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No.</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Name</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Description</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Pros</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Cons</a:t>
                      </a:r>
                      <a:endParaRPr sz="1800" u="none" cap="none" strike="noStrike">
                        <a:latin typeface="Times New Roman"/>
                        <a:ea typeface="Times New Roman"/>
                        <a:cs typeface="Times New Roman"/>
                        <a:sym typeface="Times New Roman"/>
                      </a:endParaRPr>
                    </a:p>
                  </a:txBody>
                  <a:tcPr marT="45725" marB="45725" marR="91450" marL="91450"/>
                </a:tc>
              </a:tr>
              <a:tr h="2648325">
                <a:tc>
                  <a:txBody>
                    <a:bodyPr/>
                    <a:lstStyle/>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11.</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A Comparative Study of Web Development Technologies Using Open Source and Proprietary Software. (David A. Botwe and Joseph G. Davis)</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Presents a comparison of web application development technologies using open source software and proprietary software. </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The source code is not shared with the public for anyone to look at or change.</a:t>
                      </a:r>
                      <a:endParaRPr b="0" i="0"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Many people have access to the source code of open source software, but not all of them have good intentions.</a:t>
                      </a:r>
                      <a:endParaRPr b="0" i="0" sz="1800" u="none" cap="none" strike="noStrike">
                        <a:latin typeface="Times New Roman"/>
                        <a:ea typeface="Times New Roman"/>
                        <a:cs typeface="Times New Roman"/>
                        <a:sym typeface="Times New Roman"/>
                      </a:endParaRPr>
                    </a:p>
                  </a:txBody>
                  <a:tcPr marT="45725" marB="45725" marR="91450" marL="91450"/>
                </a:tc>
              </a:tr>
              <a:tr h="2648325">
                <a:tc>
                  <a:txBody>
                    <a:bodyPr/>
                    <a:lstStyle/>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12.</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Mobile Application Development: All the Steps and Guidelines for Successful Creation of Mobile App: Case Study.</a:t>
                      </a:r>
                      <a:endParaRPr sz="1800" u="none" cap="none" strike="noStrike"/>
                    </a:p>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(Kishore Baktha)</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Numerous factors that can play a significant role in successful app development are discussed with specific examples and explanation. </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Compatibility. </a:t>
                      </a:r>
                      <a:endParaRPr sz="1800" u="none" cap="none" strike="noStrike"/>
                    </a:p>
                    <a:p>
                      <a:pPr indent="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Support and Maintenance. </a:t>
                      </a:r>
                      <a:endParaRPr b="0"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Offline.</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Access Convenience.</a:t>
                      </a:r>
                      <a:endParaRPr b="0" sz="1800"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914400" y="274638"/>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4000"/>
              <a:buFont typeface="Times New Roman"/>
              <a:buNone/>
            </a:pPr>
            <a:r>
              <a:rPr lang="en-US">
                <a:solidFill>
                  <a:srgbClr val="000000"/>
                </a:solidFill>
                <a:latin typeface="Times New Roman"/>
                <a:ea typeface="Times New Roman"/>
                <a:cs typeface="Times New Roman"/>
                <a:sym typeface="Times New Roman"/>
              </a:rPr>
              <a:t>ARCHITECTURE DIAGRAM</a:t>
            </a:r>
            <a:endParaRPr>
              <a:solidFill>
                <a:srgbClr val="000000"/>
              </a:solidFill>
              <a:latin typeface="Times New Roman"/>
              <a:ea typeface="Times New Roman"/>
              <a:cs typeface="Times New Roman"/>
              <a:sym typeface="Times New Roman"/>
            </a:endParaRPr>
          </a:p>
        </p:txBody>
      </p:sp>
      <p:sp>
        <p:nvSpPr>
          <p:cNvPr id="169" name="Google Shape;169;p2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SzPts val="2210"/>
              <a:buNone/>
            </a:pPr>
            <a:r>
              <a:t/>
            </a:r>
            <a:endParaRPr/>
          </a:p>
        </p:txBody>
      </p:sp>
      <p:pic>
        <p:nvPicPr>
          <p:cNvPr id="170" name="Google Shape;170;p24"/>
          <p:cNvPicPr preferRelativeResize="0"/>
          <p:nvPr/>
        </p:nvPicPr>
        <p:blipFill rotWithShape="1">
          <a:blip r:embed="rId3">
            <a:alphaModFix/>
          </a:blip>
          <a:srcRect b="0" l="0" r="0" t="0"/>
          <a:stretch/>
        </p:blipFill>
        <p:spPr>
          <a:xfrm>
            <a:off x="376850" y="1239400"/>
            <a:ext cx="8400425" cy="54322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914400" y="274638"/>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4000"/>
              <a:buFont typeface="Times New Roman"/>
              <a:buNone/>
            </a:pPr>
            <a:r>
              <a:rPr lang="en-US">
                <a:solidFill>
                  <a:srgbClr val="000000"/>
                </a:solidFill>
                <a:latin typeface="Times New Roman"/>
                <a:ea typeface="Times New Roman"/>
                <a:cs typeface="Times New Roman"/>
                <a:sym typeface="Times New Roman"/>
              </a:rPr>
              <a:t>HARDWARE &amp; SOFTWARE REQUIREMENTS</a:t>
            </a:r>
            <a:endParaRPr>
              <a:solidFill>
                <a:srgbClr val="000000"/>
              </a:solidFill>
              <a:latin typeface="Times New Roman"/>
              <a:ea typeface="Times New Roman"/>
              <a:cs typeface="Times New Roman"/>
              <a:sym typeface="Times New Roman"/>
            </a:endParaRPr>
          </a:p>
        </p:txBody>
      </p:sp>
      <p:sp>
        <p:nvSpPr>
          <p:cNvPr id="176" name="Google Shape;176;p2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600"/>
              </a:spcBef>
              <a:spcAft>
                <a:spcPts val="0"/>
              </a:spcAft>
              <a:buClr>
                <a:schemeClr val="dk1"/>
              </a:buClr>
              <a:buSzPts val="1100"/>
              <a:buFont typeface="Arial"/>
              <a:buNone/>
            </a:pPr>
            <a:r>
              <a:rPr lang="en-US">
                <a:solidFill>
                  <a:srgbClr val="000000"/>
                </a:solidFill>
                <a:latin typeface="Times New Roman"/>
                <a:ea typeface="Times New Roman"/>
                <a:cs typeface="Times New Roman"/>
                <a:sym typeface="Times New Roman"/>
              </a:rPr>
              <a:t>Android App</a:t>
            </a:r>
            <a:endParaRPr>
              <a:solidFill>
                <a:srgbClr val="000000"/>
              </a:solidFill>
              <a:latin typeface="Times New Roman"/>
              <a:ea typeface="Times New Roman"/>
              <a:cs typeface="Times New Roman"/>
              <a:sym typeface="Times New Roman"/>
            </a:endParaRPr>
          </a:p>
          <a:p>
            <a:pPr indent="457200" lvl="0" marL="0" rtl="0" algn="l">
              <a:lnSpc>
                <a:spcPct val="115000"/>
              </a:lnSpc>
              <a:spcBef>
                <a:spcPts val="500"/>
              </a:spcBef>
              <a:spcAft>
                <a:spcPts val="0"/>
              </a:spcAft>
              <a:buClr>
                <a:schemeClr val="dk1"/>
              </a:buClr>
              <a:buSzPts val="1100"/>
              <a:buFont typeface="Arial"/>
              <a:buNone/>
            </a:pPr>
            <a:r>
              <a:rPr lang="en-US" sz="1600">
                <a:solidFill>
                  <a:srgbClr val="000000"/>
                </a:solidFill>
                <a:latin typeface="Arial"/>
                <a:ea typeface="Arial"/>
                <a:cs typeface="Arial"/>
                <a:sym typeface="Arial"/>
              </a:rPr>
              <a:t></a:t>
            </a:r>
            <a:r>
              <a:rPr lang="en-US" sz="2000">
                <a:solidFill>
                  <a:srgbClr val="000000"/>
                </a:solidFill>
                <a:latin typeface="Times New Roman"/>
                <a:ea typeface="Times New Roman"/>
                <a:cs typeface="Times New Roman"/>
                <a:sym typeface="Times New Roman"/>
              </a:rPr>
              <a:t>Android Studio</a:t>
            </a:r>
            <a:endParaRPr sz="2000">
              <a:solidFill>
                <a:srgbClr val="000000"/>
              </a:solidFill>
              <a:latin typeface="Times New Roman"/>
              <a:ea typeface="Times New Roman"/>
              <a:cs typeface="Times New Roman"/>
              <a:sym typeface="Times New Roman"/>
            </a:endParaRPr>
          </a:p>
          <a:p>
            <a:pPr indent="457200" lvl="0" marL="0" rtl="0" algn="l">
              <a:lnSpc>
                <a:spcPct val="115000"/>
              </a:lnSpc>
              <a:spcBef>
                <a:spcPts val="500"/>
              </a:spcBef>
              <a:spcAft>
                <a:spcPts val="0"/>
              </a:spcAft>
              <a:buClr>
                <a:schemeClr val="dk1"/>
              </a:buClr>
              <a:buSzPts val="1100"/>
              <a:buFont typeface="Arial"/>
              <a:buNone/>
            </a:pPr>
            <a:r>
              <a:rPr lang="en-US" sz="1600">
                <a:solidFill>
                  <a:srgbClr val="000000"/>
                </a:solidFill>
                <a:latin typeface="Arial"/>
                <a:ea typeface="Arial"/>
                <a:cs typeface="Arial"/>
                <a:sym typeface="Arial"/>
              </a:rPr>
              <a:t></a:t>
            </a:r>
            <a:r>
              <a:rPr lang="en-US" sz="2000">
                <a:solidFill>
                  <a:srgbClr val="000000"/>
                </a:solidFill>
                <a:latin typeface="Times New Roman"/>
                <a:ea typeface="Times New Roman"/>
                <a:cs typeface="Times New Roman"/>
                <a:sym typeface="Times New Roman"/>
              </a:rPr>
              <a:t>Emulator – AVD</a:t>
            </a:r>
            <a:endParaRPr sz="2000">
              <a:solidFill>
                <a:srgbClr val="000000"/>
              </a:solidFill>
              <a:latin typeface="Times New Roman"/>
              <a:ea typeface="Times New Roman"/>
              <a:cs typeface="Times New Roman"/>
              <a:sym typeface="Times New Roman"/>
            </a:endParaRPr>
          </a:p>
          <a:p>
            <a:pPr indent="457200" lvl="0" marL="0" rtl="0" algn="l">
              <a:lnSpc>
                <a:spcPct val="115000"/>
              </a:lnSpc>
              <a:spcBef>
                <a:spcPts val="500"/>
              </a:spcBef>
              <a:spcAft>
                <a:spcPts val="0"/>
              </a:spcAft>
              <a:buClr>
                <a:schemeClr val="dk1"/>
              </a:buClr>
              <a:buSzPts val="1100"/>
              <a:buFont typeface="Arial"/>
              <a:buNone/>
            </a:pPr>
            <a:r>
              <a:rPr lang="en-US" sz="1600">
                <a:solidFill>
                  <a:srgbClr val="000000"/>
                </a:solidFill>
                <a:latin typeface="Arial"/>
                <a:ea typeface="Arial"/>
                <a:cs typeface="Arial"/>
                <a:sym typeface="Arial"/>
              </a:rPr>
              <a:t></a:t>
            </a:r>
            <a:r>
              <a:rPr lang="en-US" sz="2000">
                <a:solidFill>
                  <a:srgbClr val="000000"/>
                </a:solidFill>
                <a:latin typeface="Times New Roman"/>
                <a:ea typeface="Times New Roman"/>
                <a:cs typeface="Times New Roman"/>
                <a:sym typeface="Times New Roman"/>
              </a:rPr>
              <a:t>Linux OS (MINT)</a:t>
            </a:r>
            <a:endParaRPr sz="2000">
              <a:solidFill>
                <a:srgbClr val="000000"/>
              </a:solidFill>
              <a:latin typeface="Times New Roman"/>
              <a:ea typeface="Times New Roman"/>
              <a:cs typeface="Times New Roman"/>
              <a:sym typeface="Times New Roman"/>
            </a:endParaRPr>
          </a:p>
          <a:p>
            <a:pPr indent="0" lvl="0" marL="0" rtl="0" algn="l">
              <a:lnSpc>
                <a:spcPct val="115000"/>
              </a:lnSpc>
              <a:spcBef>
                <a:spcPts val="600"/>
              </a:spcBef>
              <a:spcAft>
                <a:spcPts val="0"/>
              </a:spcAft>
              <a:buClr>
                <a:schemeClr val="dk1"/>
              </a:buClr>
              <a:buSzPts val="1100"/>
              <a:buFont typeface="Arial"/>
              <a:buNone/>
            </a:pPr>
            <a:r>
              <a:rPr lang="en-US">
                <a:solidFill>
                  <a:srgbClr val="000000"/>
                </a:solidFill>
                <a:latin typeface="Times New Roman"/>
                <a:ea typeface="Times New Roman"/>
                <a:cs typeface="Times New Roman"/>
                <a:sym typeface="Times New Roman"/>
              </a:rPr>
              <a:t>Firebase</a:t>
            </a:r>
            <a:endParaRPr>
              <a:solidFill>
                <a:srgbClr val="000000"/>
              </a:solidFill>
              <a:latin typeface="Times New Roman"/>
              <a:ea typeface="Times New Roman"/>
              <a:cs typeface="Times New Roman"/>
              <a:sym typeface="Times New Roman"/>
            </a:endParaRPr>
          </a:p>
          <a:p>
            <a:pPr indent="457200" lvl="0" marL="0" rtl="0" algn="l">
              <a:lnSpc>
                <a:spcPct val="115000"/>
              </a:lnSpc>
              <a:spcBef>
                <a:spcPts val="500"/>
              </a:spcBef>
              <a:spcAft>
                <a:spcPts val="0"/>
              </a:spcAft>
              <a:buClr>
                <a:schemeClr val="dk1"/>
              </a:buClr>
              <a:buSzPts val="1100"/>
              <a:buFont typeface="Arial"/>
              <a:buNone/>
            </a:pPr>
            <a:r>
              <a:rPr lang="en-US" sz="1600">
                <a:solidFill>
                  <a:srgbClr val="000000"/>
                </a:solidFill>
                <a:latin typeface="Arial"/>
                <a:ea typeface="Arial"/>
                <a:cs typeface="Arial"/>
                <a:sym typeface="Arial"/>
              </a:rPr>
              <a:t></a:t>
            </a:r>
            <a:r>
              <a:rPr lang="en-US" sz="2000">
                <a:latin typeface="Times New Roman"/>
                <a:ea typeface="Times New Roman"/>
                <a:cs typeface="Times New Roman"/>
                <a:sym typeface="Times New Roman"/>
              </a:rPr>
              <a:t>Linux OS (MINT)</a:t>
            </a:r>
            <a:endParaRPr sz="2000">
              <a:solidFill>
                <a:srgbClr val="000000"/>
              </a:solidFill>
              <a:latin typeface="Times New Roman"/>
              <a:ea typeface="Times New Roman"/>
              <a:cs typeface="Times New Roman"/>
              <a:sym typeface="Times New Roman"/>
            </a:endParaRPr>
          </a:p>
          <a:p>
            <a:pPr indent="0" lvl="0" marL="0" rtl="0" algn="l">
              <a:lnSpc>
                <a:spcPct val="115000"/>
              </a:lnSpc>
              <a:spcBef>
                <a:spcPts val="600"/>
              </a:spcBef>
              <a:spcAft>
                <a:spcPts val="0"/>
              </a:spcAft>
              <a:buClr>
                <a:schemeClr val="dk1"/>
              </a:buClr>
              <a:buSzPts val="1100"/>
              <a:buFont typeface="Arial"/>
              <a:buNone/>
            </a:pPr>
            <a:r>
              <a:rPr lang="en-US">
                <a:solidFill>
                  <a:srgbClr val="000000"/>
                </a:solidFill>
                <a:latin typeface="Times New Roman"/>
                <a:ea typeface="Times New Roman"/>
                <a:cs typeface="Times New Roman"/>
                <a:sym typeface="Times New Roman"/>
              </a:rPr>
              <a:t>Website</a:t>
            </a:r>
            <a:endParaRPr>
              <a:solidFill>
                <a:srgbClr val="000000"/>
              </a:solidFill>
              <a:latin typeface="Times New Roman"/>
              <a:ea typeface="Times New Roman"/>
              <a:cs typeface="Times New Roman"/>
              <a:sym typeface="Times New Roman"/>
            </a:endParaRPr>
          </a:p>
          <a:p>
            <a:pPr indent="457200" lvl="0" marL="0" rtl="0" algn="l">
              <a:lnSpc>
                <a:spcPct val="115000"/>
              </a:lnSpc>
              <a:spcBef>
                <a:spcPts val="500"/>
              </a:spcBef>
              <a:spcAft>
                <a:spcPts val="0"/>
              </a:spcAft>
              <a:buClr>
                <a:schemeClr val="dk1"/>
              </a:buClr>
              <a:buSzPts val="1100"/>
              <a:buFont typeface="Arial"/>
              <a:buNone/>
            </a:pPr>
            <a:r>
              <a:rPr lang="en-US" sz="1600">
                <a:solidFill>
                  <a:srgbClr val="000000"/>
                </a:solidFill>
                <a:latin typeface="Arial"/>
                <a:ea typeface="Arial"/>
                <a:cs typeface="Arial"/>
                <a:sym typeface="Arial"/>
              </a:rPr>
              <a:t></a:t>
            </a:r>
            <a:r>
              <a:rPr lang="en-US" sz="2000">
                <a:solidFill>
                  <a:srgbClr val="000000"/>
                </a:solidFill>
                <a:latin typeface="Times New Roman"/>
                <a:ea typeface="Times New Roman"/>
                <a:cs typeface="Times New Roman"/>
                <a:sym typeface="Times New Roman"/>
              </a:rPr>
              <a:t>Windows 7 Ultimate</a:t>
            </a:r>
            <a:endParaRPr sz="2000">
              <a:solidFill>
                <a:srgbClr val="000000"/>
              </a:solidFill>
              <a:latin typeface="Times New Roman"/>
              <a:ea typeface="Times New Roman"/>
              <a:cs typeface="Times New Roman"/>
              <a:sym typeface="Times New Roman"/>
            </a:endParaRPr>
          </a:p>
          <a:p>
            <a:pPr indent="457200" lvl="0" marL="0" rtl="0" algn="l">
              <a:lnSpc>
                <a:spcPct val="115000"/>
              </a:lnSpc>
              <a:spcBef>
                <a:spcPts val="500"/>
              </a:spcBef>
              <a:spcAft>
                <a:spcPts val="0"/>
              </a:spcAft>
              <a:buClr>
                <a:schemeClr val="dk1"/>
              </a:buClr>
              <a:buSzPts val="1100"/>
              <a:buFont typeface="Arial"/>
              <a:buNone/>
            </a:pPr>
            <a:r>
              <a:rPr lang="en-US" sz="1600">
                <a:solidFill>
                  <a:srgbClr val="000000"/>
                </a:solidFill>
                <a:latin typeface="Arial"/>
                <a:ea typeface="Arial"/>
                <a:cs typeface="Arial"/>
                <a:sym typeface="Arial"/>
              </a:rPr>
              <a:t></a:t>
            </a:r>
            <a:r>
              <a:rPr lang="en-US" sz="2000">
                <a:solidFill>
                  <a:srgbClr val="000000"/>
                </a:solidFill>
                <a:latin typeface="Times New Roman"/>
                <a:ea typeface="Times New Roman"/>
                <a:cs typeface="Times New Roman"/>
                <a:sym typeface="Times New Roman"/>
              </a:rPr>
              <a:t>Eclipse</a:t>
            </a:r>
            <a:endParaRPr sz="2000">
              <a:solidFill>
                <a:srgbClr val="000000"/>
              </a:solidFill>
              <a:latin typeface="Times New Roman"/>
              <a:ea typeface="Times New Roman"/>
              <a:cs typeface="Times New Roman"/>
              <a:sym typeface="Times New Roman"/>
            </a:endParaRPr>
          </a:p>
          <a:p>
            <a:pPr indent="457200" lvl="0" marL="0" rtl="0" algn="l">
              <a:lnSpc>
                <a:spcPct val="115000"/>
              </a:lnSpc>
              <a:spcBef>
                <a:spcPts val="500"/>
              </a:spcBef>
              <a:spcAft>
                <a:spcPts val="0"/>
              </a:spcAft>
              <a:buClr>
                <a:schemeClr val="dk1"/>
              </a:buClr>
              <a:buSzPts val="1100"/>
              <a:buFont typeface="Arial"/>
              <a:buNone/>
            </a:pPr>
            <a:r>
              <a:rPr lang="en-US" sz="1600">
                <a:solidFill>
                  <a:srgbClr val="000000"/>
                </a:solidFill>
                <a:latin typeface="Arial"/>
                <a:ea typeface="Arial"/>
                <a:cs typeface="Arial"/>
                <a:sym typeface="Arial"/>
              </a:rPr>
              <a:t></a:t>
            </a:r>
            <a:r>
              <a:rPr lang="en-US" sz="2000">
                <a:solidFill>
                  <a:srgbClr val="000000"/>
                </a:solidFill>
                <a:latin typeface="Times New Roman"/>
                <a:ea typeface="Times New Roman"/>
                <a:cs typeface="Times New Roman"/>
                <a:sym typeface="Times New Roman"/>
              </a:rPr>
              <a:t>Sublime Text Editor</a:t>
            </a:r>
            <a:endParaRPr sz="2000">
              <a:solidFill>
                <a:srgbClr val="000000"/>
              </a:solidFill>
              <a:latin typeface="Times New Roman"/>
              <a:ea typeface="Times New Roman"/>
              <a:cs typeface="Times New Roman"/>
              <a:sym typeface="Times New Roman"/>
            </a:endParaRPr>
          </a:p>
          <a:p>
            <a:pPr indent="0" lvl="0" marL="0" rtl="0" algn="l">
              <a:spcBef>
                <a:spcPts val="360"/>
              </a:spcBef>
              <a:spcAft>
                <a:spcPts val="0"/>
              </a:spcAft>
              <a:buSzPts val="2210"/>
              <a:buNone/>
            </a:pPr>
            <a:r>
              <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914400" y="274638"/>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4000"/>
              <a:buFont typeface="Times New Roman"/>
              <a:buNone/>
            </a:pPr>
            <a:r>
              <a:rPr lang="en-US">
                <a:solidFill>
                  <a:srgbClr val="000000"/>
                </a:solidFill>
                <a:latin typeface="Times New Roman"/>
                <a:ea typeface="Times New Roman"/>
                <a:cs typeface="Times New Roman"/>
                <a:sym typeface="Times New Roman"/>
              </a:rPr>
              <a:t>OVERVIEW OF MOBILE APP</a:t>
            </a:r>
            <a:endParaRPr>
              <a:solidFill>
                <a:srgbClr val="000000"/>
              </a:solidFill>
              <a:latin typeface="Times New Roman"/>
              <a:ea typeface="Times New Roman"/>
              <a:cs typeface="Times New Roman"/>
              <a:sym typeface="Times New Roman"/>
            </a:endParaRPr>
          </a:p>
        </p:txBody>
      </p:sp>
      <p:pic>
        <p:nvPicPr>
          <p:cNvPr id="182" name="Google Shape;182;p26"/>
          <p:cNvPicPr preferRelativeResize="0"/>
          <p:nvPr/>
        </p:nvPicPr>
        <p:blipFill rotWithShape="1">
          <a:blip r:embed="rId3">
            <a:alphaModFix/>
          </a:blip>
          <a:srcRect b="0" l="0" r="0" t="0"/>
          <a:stretch/>
        </p:blipFill>
        <p:spPr>
          <a:xfrm>
            <a:off x="628713" y="1235850"/>
            <a:ext cx="7886575" cy="5440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914400" y="274638"/>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4000"/>
              <a:buFont typeface="Times New Roman"/>
              <a:buNone/>
            </a:pPr>
            <a:r>
              <a:rPr lang="en-US">
                <a:latin typeface="Times New Roman"/>
                <a:ea typeface="Times New Roman"/>
                <a:cs typeface="Times New Roman"/>
                <a:sym typeface="Times New Roman"/>
              </a:rPr>
              <a:t>OVERVIEW OF WEBSITE</a:t>
            </a:r>
            <a:endParaRPr>
              <a:latin typeface="Times New Roman"/>
              <a:ea typeface="Times New Roman"/>
              <a:cs typeface="Times New Roman"/>
              <a:sym typeface="Times New Roman"/>
            </a:endParaRPr>
          </a:p>
        </p:txBody>
      </p:sp>
      <p:pic>
        <p:nvPicPr>
          <p:cNvPr id="188" name="Google Shape;188;p27"/>
          <p:cNvPicPr preferRelativeResize="0"/>
          <p:nvPr/>
        </p:nvPicPr>
        <p:blipFill rotWithShape="1">
          <a:blip r:embed="rId3">
            <a:alphaModFix/>
          </a:blip>
          <a:srcRect b="0" l="0" r="0" t="0"/>
          <a:stretch/>
        </p:blipFill>
        <p:spPr>
          <a:xfrm>
            <a:off x="457200" y="1417650"/>
            <a:ext cx="8229601" cy="529485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914400" y="274638"/>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4000"/>
              <a:buFont typeface="Times New Roman"/>
              <a:buNone/>
            </a:pPr>
            <a:r>
              <a:rPr lang="en-US">
                <a:latin typeface="Times New Roman"/>
                <a:ea typeface="Times New Roman"/>
                <a:cs typeface="Times New Roman"/>
                <a:sym typeface="Times New Roman"/>
              </a:rPr>
              <a:t>MODULES</a:t>
            </a:r>
            <a:endParaRPr>
              <a:latin typeface="Times New Roman"/>
              <a:ea typeface="Times New Roman"/>
              <a:cs typeface="Times New Roman"/>
              <a:sym typeface="Times New Roman"/>
            </a:endParaRPr>
          </a:p>
        </p:txBody>
      </p:sp>
      <p:sp>
        <p:nvSpPr>
          <p:cNvPr id="194" name="Google Shape;194;p28"/>
          <p:cNvSpPr txBox="1"/>
          <p:nvPr>
            <p:ph idx="1" type="body"/>
          </p:nvPr>
        </p:nvSpPr>
        <p:spPr>
          <a:xfrm>
            <a:off x="457200" y="1417650"/>
            <a:ext cx="8229600" cy="2324700"/>
          </a:xfrm>
          <a:prstGeom prst="rect">
            <a:avLst/>
          </a:prstGeom>
          <a:noFill/>
          <a:ln>
            <a:noFill/>
          </a:ln>
        </p:spPr>
        <p:txBody>
          <a:bodyPr anchorCtr="0" anchor="t" bIns="45700" lIns="91425" spcFirstLastPara="1" rIns="91425" wrap="square" tIns="45700">
            <a:noAutofit/>
          </a:bodyPr>
          <a:lstStyle/>
          <a:p>
            <a:pPr indent="0" lvl="0" marL="0" rtl="0" algn="just">
              <a:spcBef>
                <a:spcPts val="360"/>
              </a:spcBef>
              <a:spcAft>
                <a:spcPts val="0"/>
              </a:spcAft>
              <a:buSzPts val="2210"/>
              <a:buNone/>
            </a:pPr>
            <a:r>
              <a:rPr b="1" lang="en-US">
                <a:latin typeface="Times New Roman"/>
                <a:ea typeface="Times New Roman"/>
                <a:cs typeface="Times New Roman"/>
                <a:sym typeface="Times New Roman"/>
              </a:rPr>
              <a:t>Login Module:</a:t>
            </a:r>
            <a:endParaRPr b="1">
              <a:latin typeface="Times New Roman"/>
              <a:ea typeface="Times New Roman"/>
              <a:cs typeface="Times New Roman"/>
              <a:sym typeface="Times New Roman"/>
            </a:endParaRPr>
          </a:p>
          <a:p>
            <a:pPr indent="457200" lvl="0" marL="0" rtl="0" algn="just">
              <a:spcBef>
                <a:spcPts val="360"/>
              </a:spcBef>
              <a:spcAft>
                <a:spcPts val="0"/>
              </a:spcAft>
              <a:buSzPts val="2125"/>
              <a:buNone/>
            </a:pPr>
            <a:r>
              <a:rPr lang="en-US" sz="2500">
                <a:latin typeface="Times New Roman"/>
                <a:ea typeface="Times New Roman"/>
                <a:cs typeface="Times New Roman"/>
                <a:sym typeface="Times New Roman"/>
              </a:rPr>
              <a:t>The Traffic Inspector is prompted to enter his/her App ID and App Password  provided by the Supervisor in the website registration.</a:t>
            </a:r>
            <a:endParaRPr sz="2500">
              <a:latin typeface="Times New Roman"/>
              <a:ea typeface="Times New Roman"/>
              <a:cs typeface="Times New Roman"/>
              <a:sym typeface="Times New Roman"/>
            </a:endParaRPr>
          </a:p>
        </p:txBody>
      </p:sp>
      <p:pic>
        <p:nvPicPr>
          <p:cNvPr id="195" name="Google Shape;195;p28"/>
          <p:cNvPicPr preferRelativeResize="0"/>
          <p:nvPr/>
        </p:nvPicPr>
        <p:blipFill rotWithShape="1">
          <a:blip r:embed="rId3">
            <a:alphaModFix/>
          </a:blip>
          <a:srcRect b="0" l="0" r="0" t="0"/>
          <a:stretch/>
        </p:blipFill>
        <p:spPr>
          <a:xfrm>
            <a:off x="161750" y="3742350"/>
            <a:ext cx="8820500" cy="1143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914400" y="274638"/>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4000"/>
              <a:buFont typeface="Times New Roman"/>
              <a:buNone/>
            </a:pPr>
            <a:r>
              <a:rPr lang="en-US">
                <a:latin typeface="Times New Roman"/>
                <a:ea typeface="Times New Roman"/>
                <a:cs typeface="Times New Roman"/>
                <a:sym typeface="Times New Roman"/>
              </a:rPr>
              <a:t>MODULES</a:t>
            </a:r>
            <a:endParaRPr>
              <a:latin typeface="Times New Roman"/>
              <a:ea typeface="Times New Roman"/>
              <a:cs typeface="Times New Roman"/>
              <a:sym typeface="Times New Roman"/>
            </a:endParaRPr>
          </a:p>
        </p:txBody>
      </p:sp>
      <p:sp>
        <p:nvSpPr>
          <p:cNvPr id="201" name="Google Shape;201;p29"/>
          <p:cNvSpPr txBox="1"/>
          <p:nvPr>
            <p:ph idx="1" type="body"/>
          </p:nvPr>
        </p:nvSpPr>
        <p:spPr>
          <a:xfrm>
            <a:off x="457200" y="1417650"/>
            <a:ext cx="8229600" cy="20013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SzPts val="2210"/>
              <a:buNone/>
            </a:pPr>
            <a:r>
              <a:rPr b="1" lang="en-US">
                <a:latin typeface="Times New Roman"/>
                <a:ea typeface="Times New Roman"/>
                <a:cs typeface="Times New Roman"/>
                <a:sym typeface="Times New Roman"/>
              </a:rPr>
              <a:t>Offender Information Submission Module:</a:t>
            </a:r>
            <a:endParaRPr b="1">
              <a:latin typeface="Times New Roman"/>
              <a:ea typeface="Times New Roman"/>
              <a:cs typeface="Times New Roman"/>
              <a:sym typeface="Times New Roman"/>
            </a:endParaRPr>
          </a:p>
          <a:p>
            <a:pPr indent="457200" lvl="0" marL="0" rtl="0" algn="just">
              <a:spcBef>
                <a:spcPts val="360"/>
              </a:spcBef>
              <a:spcAft>
                <a:spcPts val="0"/>
              </a:spcAft>
              <a:buSzPts val="2125"/>
              <a:buNone/>
            </a:pPr>
            <a:r>
              <a:rPr lang="en-US" sz="2500">
                <a:latin typeface="Times New Roman"/>
                <a:ea typeface="Times New Roman"/>
                <a:cs typeface="Times New Roman"/>
                <a:sym typeface="Times New Roman"/>
              </a:rPr>
              <a:t>The Traffic rules violator’s information gets checked and stored in this module. QR Scanning is used here for checking the aadhar details of the offender.</a:t>
            </a:r>
            <a:endParaRPr sz="2500">
              <a:latin typeface="Times New Roman"/>
              <a:ea typeface="Times New Roman"/>
              <a:cs typeface="Times New Roman"/>
              <a:sym typeface="Times New Roman"/>
            </a:endParaRPr>
          </a:p>
          <a:p>
            <a:pPr indent="0" lvl="0" marL="0" rtl="0" algn="l">
              <a:spcBef>
                <a:spcPts val="360"/>
              </a:spcBef>
              <a:spcAft>
                <a:spcPts val="0"/>
              </a:spcAft>
              <a:buSzPts val="2295"/>
              <a:buNone/>
            </a:pPr>
            <a:r>
              <a:t/>
            </a:r>
            <a:endParaRPr b="1" sz="2700">
              <a:latin typeface="Times New Roman"/>
              <a:ea typeface="Times New Roman"/>
              <a:cs typeface="Times New Roman"/>
              <a:sym typeface="Times New Roman"/>
            </a:endParaRPr>
          </a:p>
        </p:txBody>
      </p:sp>
      <p:pic>
        <p:nvPicPr>
          <p:cNvPr id="202" name="Google Shape;202;p29"/>
          <p:cNvPicPr preferRelativeResize="0"/>
          <p:nvPr/>
        </p:nvPicPr>
        <p:blipFill rotWithShape="1">
          <a:blip r:embed="rId3">
            <a:alphaModFix/>
          </a:blip>
          <a:srcRect b="0" l="0" r="0" t="0"/>
          <a:stretch/>
        </p:blipFill>
        <p:spPr>
          <a:xfrm>
            <a:off x="543113" y="3418950"/>
            <a:ext cx="8057784" cy="3134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914400" y="274638"/>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4000"/>
              <a:buFont typeface="Times New Roman"/>
              <a:buNone/>
            </a:pPr>
            <a:r>
              <a:rPr lang="en-US">
                <a:latin typeface="Times New Roman"/>
                <a:ea typeface="Times New Roman"/>
                <a:cs typeface="Times New Roman"/>
                <a:sym typeface="Times New Roman"/>
              </a:rPr>
              <a:t>MODULES</a:t>
            </a:r>
            <a:endParaRPr>
              <a:latin typeface="Times New Roman"/>
              <a:ea typeface="Times New Roman"/>
              <a:cs typeface="Times New Roman"/>
              <a:sym typeface="Times New Roman"/>
            </a:endParaRPr>
          </a:p>
        </p:txBody>
      </p:sp>
      <p:sp>
        <p:nvSpPr>
          <p:cNvPr id="208" name="Google Shape;208;p30"/>
          <p:cNvSpPr txBox="1"/>
          <p:nvPr>
            <p:ph idx="1" type="body"/>
          </p:nvPr>
        </p:nvSpPr>
        <p:spPr>
          <a:xfrm>
            <a:off x="457200" y="1534100"/>
            <a:ext cx="8229600" cy="29949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SzPts val="2210"/>
              <a:buNone/>
            </a:pPr>
            <a:r>
              <a:rPr b="1" lang="en-US">
                <a:latin typeface="Times New Roman"/>
                <a:ea typeface="Times New Roman"/>
                <a:cs typeface="Times New Roman"/>
                <a:sym typeface="Times New Roman"/>
              </a:rPr>
              <a:t>Section Entering Module:</a:t>
            </a:r>
            <a:endParaRPr b="1">
              <a:latin typeface="Times New Roman"/>
              <a:ea typeface="Times New Roman"/>
              <a:cs typeface="Times New Roman"/>
              <a:sym typeface="Times New Roman"/>
            </a:endParaRPr>
          </a:p>
          <a:p>
            <a:pPr indent="457200" lvl="0" marL="0" rtl="0" algn="just">
              <a:spcBef>
                <a:spcPts val="360"/>
              </a:spcBef>
              <a:spcAft>
                <a:spcPts val="0"/>
              </a:spcAft>
              <a:buSzPts val="2125"/>
              <a:buNone/>
            </a:pPr>
            <a:r>
              <a:rPr lang="en-US" sz="2500">
                <a:latin typeface="Times New Roman"/>
                <a:ea typeface="Times New Roman"/>
                <a:cs typeface="Times New Roman"/>
                <a:sym typeface="Times New Roman"/>
              </a:rPr>
              <a:t>Every Traffic Violation has a specific Section Number. By providing the offender related section number, it will guide the traffic inspector to the corresponding Offence information submission module.</a:t>
            </a:r>
            <a:endParaRPr sz="2500">
              <a:latin typeface="Times New Roman"/>
              <a:ea typeface="Times New Roman"/>
              <a:cs typeface="Times New Roman"/>
              <a:sym typeface="Times New Roman"/>
            </a:endParaRPr>
          </a:p>
        </p:txBody>
      </p:sp>
      <p:pic>
        <p:nvPicPr>
          <p:cNvPr id="209" name="Google Shape;209;p30"/>
          <p:cNvPicPr preferRelativeResize="0"/>
          <p:nvPr/>
        </p:nvPicPr>
        <p:blipFill rotWithShape="1">
          <a:blip r:embed="rId3">
            <a:alphaModFix/>
          </a:blip>
          <a:srcRect b="0" l="0" r="0" t="0"/>
          <a:stretch/>
        </p:blipFill>
        <p:spPr>
          <a:xfrm>
            <a:off x="457200" y="3780475"/>
            <a:ext cx="8301201" cy="2605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914400" y="274638"/>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4000"/>
              <a:buFont typeface="Times New Roman"/>
              <a:buNone/>
            </a:pPr>
            <a:r>
              <a:rPr lang="en-US">
                <a:latin typeface="Times New Roman"/>
                <a:ea typeface="Times New Roman"/>
                <a:cs typeface="Times New Roman"/>
                <a:sym typeface="Times New Roman"/>
              </a:rPr>
              <a:t>MODULES</a:t>
            </a:r>
            <a:endParaRPr>
              <a:latin typeface="Times New Roman"/>
              <a:ea typeface="Times New Roman"/>
              <a:cs typeface="Times New Roman"/>
              <a:sym typeface="Times New Roman"/>
            </a:endParaRPr>
          </a:p>
        </p:txBody>
      </p:sp>
      <p:sp>
        <p:nvSpPr>
          <p:cNvPr id="215" name="Google Shape;215;p31"/>
          <p:cNvSpPr txBox="1"/>
          <p:nvPr>
            <p:ph idx="1" type="body"/>
          </p:nvPr>
        </p:nvSpPr>
        <p:spPr>
          <a:xfrm>
            <a:off x="457200" y="1417650"/>
            <a:ext cx="8229600" cy="18288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SzPts val="2210"/>
              <a:buNone/>
            </a:pPr>
            <a:r>
              <a:rPr b="1" lang="en-US">
                <a:latin typeface="Times New Roman"/>
                <a:ea typeface="Times New Roman"/>
                <a:cs typeface="Times New Roman"/>
                <a:sym typeface="Times New Roman"/>
              </a:rPr>
              <a:t>Offence Information Submission Module:</a:t>
            </a:r>
            <a:endParaRPr b="1">
              <a:latin typeface="Times New Roman"/>
              <a:ea typeface="Times New Roman"/>
              <a:cs typeface="Times New Roman"/>
              <a:sym typeface="Times New Roman"/>
            </a:endParaRPr>
          </a:p>
          <a:p>
            <a:pPr indent="0" lvl="0" marL="0" rtl="0" algn="just">
              <a:spcBef>
                <a:spcPts val="360"/>
              </a:spcBef>
              <a:spcAft>
                <a:spcPts val="0"/>
              </a:spcAft>
              <a:buSzPts val="2550"/>
              <a:buNone/>
            </a:pPr>
            <a:r>
              <a:rPr b="1" lang="en-US" sz="3000">
                <a:latin typeface="Times New Roman"/>
                <a:ea typeface="Times New Roman"/>
                <a:cs typeface="Times New Roman"/>
                <a:sym typeface="Times New Roman"/>
              </a:rPr>
              <a:t>	</a:t>
            </a:r>
            <a:r>
              <a:rPr lang="en-US" sz="2500">
                <a:latin typeface="Times New Roman"/>
                <a:ea typeface="Times New Roman"/>
                <a:cs typeface="Times New Roman"/>
                <a:sym typeface="Times New Roman"/>
              </a:rPr>
              <a:t>The information of the Offence gets recorded and stored here in this module. </a:t>
            </a:r>
            <a:endParaRPr sz="2500">
              <a:latin typeface="Times New Roman"/>
              <a:ea typeface="Times New Roman"/>
              <a:cs typeface="Times New Roman"/>
              <a:sym typeface="Times New Roman"/>
            </a:endParaRPr>
          </a:p>
        </p:txBody>
      </p:sp>
      <p:pic>
        <p:nvPicPr>
          <p:cNvPr id="216" name="Google Shape;216;p31"/>
          <p:cNvPicPr preferRelativeResize="0"/>
          <p:nvPr/>
        </p:nvPicPr>
        <p:blipFill rotWithShape="1">
          <a:blip r:embed="rId3">
            <a:alphaModFix/>
          </a:blip>
          <a:srcRect b="0" l="0" r="0" t="0"/>
          <a:stretch/>
        </p:blipFill>
        <p:spPr>
          <a:xfrm>
            <a:off x="294775" y="3613675"/>
            <a:ext cx="8554455" cy="1828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4"/>
          <p:cNvSpPr txBox="1"/>
          <p:nvPr>
            <p:ph type="title"/>
          </p:nvPr>
        </p:nvSpPr>
        <p:spPr>
          <a:xfrm>
            <a:off x="914400" y="274638"/>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ABSTRACT</a:t>
            </a:r>
            <a:endParaRPr/>
          </a:p>
        </p:txBody>
      </p:sp>
      <p:sp>
        <p:nvSpPr>
          <p:cNvPr id="109" name="Google Shape;109;p14"/>
          <p:cNvSpPr txBox="1"/>
          <p:nvPr>
            <p:ph idx="1" type="body"/>
          </p:nvPr>
        </p:nvSpPr>
        <p:spPr>
          <a:xfrm>
            <a:off x="457200" y="1585050"/>
            <a:ext cx="8229600" cy="3687900"/>
          </a:xfrm>
          <a:prstGeom prst="rect">
            <a:avLst/>
          </a:prstGeom>
          <a:noFill/>
          <a:ln>
            <a:noFill/>
          </a:ln>
        </p:spPr>
        <p:txBody>
          <a:bodyPr anchorCtr="0" anchor="t" bIns="45700" lIns="91425" spcFirstLastPara="1" rIns="91425" wrap="square" tIns="45700">
            <a:noAutofit/>
          </a:bodyPr>
          <a:lstStyle/>
          <a:p>
            <a:pPr indent="-313690" lvl="0" marL="342900" rtl="0" algn="just">
              <a:lnSpc>
                <a:spcPct val="80000"/>
              </a:lnSpc>
              <a:spcBef>
                <a:spcPts val="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Digitalizing  the normal paper receipt. </a:t>
            </a:r>
            <a:endParaRPr sz="2500">
              <a:latin typeface="Times New Roman"/>
              <a:ea typeface="Times New Roman"/>
              <a:cs typeface="Times New Roman"/>
              <a:sym typeface="Times New Roman"/>
            </a:endParaRPr>
          </a:p>
          <a:p>
            <a:pPr indent="-313690" lvl="0" marL="342900" rtl="0" algn="just">
              <a:lnSpc>
                <a:spcPct val="80000"/>
              </a:lnSpc>
              <a:spcBef>
                <a:spcPts val="592"/>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Monitoring individual traffic rule violators.</a:t>
            </a:r>
            <a:endParaRPr sz="2500">
              <a:solidFill>
                <a:schemeClr val="dk1"/>
              </a:solidFill>
              <a:latin typeface="Times New Roman"/>
              <a:ea typeface="Times New Roman"/>
              <a:cs typeface="Times New Roman"/>
              <a:sym typeface="Times New Roman"/>
            </a:endParaRPr>
          </a:p>
          <a:p>
            <a:pPr indent="-313690" lvl="0" marL="342900" rtl="0" algn="just">
              <a:lnSpc>
                <a:spcPct val="80000"/>
              </a:lnSpc>
              <a:spcBef>
                <a:spcPts val="592"/>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Store the information over the offenders and their cases.</a:t>
            </a:r>
            <a:endParaRPr sz="2500">
              <a:latin typeface="Times New Roman"/>
              <a:ea typeface="Times New Roman"/>
              <a:cs typeface="Times New Roman"/>
              <a:sym typeface="Times New Roman"/>
            </a:endParaRPr>
          </a:p>
          <a:p>
            <a:pPr indent="-313690" lvl="0" marL="342900" rtl="0" algn="just">
              <a:lnSpc>
                <a:spcPct val="80000"/>
              </a:lnSpc>
              <a:spcBef>
                <a:spcPts val="592"/>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Using DataBase-as-a-Service, provided by Firebase for faster retrieving of data.</a:t>
            </a:r>
            <a:endParaRPr sz="2500">
              <a:latin typeface="Times New Roman"/>
              <a:ea typeface="Times New Roman"/>
              <a:cs typeface="Times New Roman"/>
              <a:sym typeface="Times New Roman"/>
            </a:endParaRPr>
          </a:p>
          <a:p>
            <a:pPr indent="-313690" lvl="0" marL="342900" rtl="0" algn="just">
              <a:lnSpc>
                <a:spcPct val="80000"/>
              </a:lnSpc>
              <a:spcBef>
                <a:spcPts val="592"/>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Aadhar Number is used for authentication and security purposes.</a:t>
            </a:r>
            <a:endParaRPr sz="25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914400" y="274638"/>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4000"/>
              <a:buFont typeface="Times New Roman"/>
              <a:buNone/>
            </a:pPr>
            <a:r>
              <a:rPr lang="en-US">
                <a:latin typeface="Times New Roman"/>
                <a:ea typeface="Times New Roman"/>
                <a:cs typeface="Times New Roman"/>
                <a:sym typeface="Times New Roman"/>
              </a:rPr>
              <a:t>MODULES</a:t>
            </a:r>
            <a:endParaRPr>
              <a:latin typeface="Times New Roman"/>
              <a:ea typeface="Times New Roman"/>
              <a:cs typeface="Times New Roman"/>
              <a:sym typeface="Times New Roman"/>
            </a:endParaRPr>
          </a:p>
        </p:txBody>
      </p:sp>
      <p:sp>
        <p:nvSpPr>
          <p:cNvPr id="222" name="Google Shape;222;p32"/>
          <p:cNvSpPr txBox="1"/>
          <p:nvPr>
            <p:ph idx="1" type="body"/>
          </p:nvPr>
        </p:nvSpPr>
        <p:spPr>
          <a:xfrm>
            <a:off x="457200" y="1600200"/>
            <a:ext cx="4114800" cy="45261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SzPts val="2210"/>
              <a:buNone/>
            </a:pPr>
            <a:r>
              <a:rPr b="1" lang="en-US">
                <a:latin typeface="Times New Roman"/>
                <a:ea typeface="Times New Roman"/>
                <a:cs typeface="Times New Roman"/>
                <a:sym typeface="Times New Roman"/>
              </a:rPr>
              <a:t>Login and Register Module:</a:t>
            </a:r>
            <a:endParaRPr b="1">
              <a:latin typeface="Times New Roman"/>
              <a:ea typeface="Times New Roman"/>
              <a:cs typeface="Times New Roman"/>
              <a:sym typeface="Times New Roman"/>
            </a:endParaRPr>
          </a:p>
          <a:p>
            <a:pPr indent="0" lvl="0" marL="0" rtl="0" algn="just">
              <a:spcBef>
                <a:spcPts val="360"/>
              </a:spcBef>
              <a:spcAft>
                <a:spcPts val="0"/>
              </a:spcAft>
              <a:buSzPts val="2210"/>
              <a:buNone/>
            </a:pPr>
            <a:r>
              <a:rPr b="1" lang="en-US">
                <a:latin typeface="Times New Roman"/>
                <a:ea typeface="Times New Roman"/>
                <a:cs typeface="Times New Roman"/>
                <a:sym typeface="Times New Roman"/>
              </a:rPr>
              <a:t>	</a:t>
            </a:r>
            <a:r>
              <a:rPr lang="en-US" sz="2500">
                <a:latin typeface="Times New Roman"/>
                <a:ea typeface="Times New Roman"/>
                <a:cs typeface="Times New Roman"/>
                <a:sym typeface="Times New Roman"/>
              </a:rPr>
              <a:t>The Supervisor has the authority over this module (Web Page). </a:t>
            </a:r>
            <a:endParaRPr sz="2500">
              <a:latin typeface="Times New Roman"/>
              <a:ea typeface="Times New Roman"/>
              <a:cs typeface="Times New Roman"/>
              <a:sym typeface="Times New Roman"/>
            </a:endParaRPr>
          </a:p>
          <a:p>
            <a:pPr indent="457200" lvl="0" marL="0" rtl="0" algn="just">
              <a:spcBef>
                <a:spcPts val="360"/>
              </a:spcBef>
              <a:spcAft>
                <a:spcPts val="0"/>
              </a:spcAft>
              <a:buSzPts val="2125"/>
              <a:buNone/>
            </a:pPr>
            <a:r>
              <a:rPr lang="en-US" sz="2500">
                <a:latin typeface="Times New Roman"/>
                <a:ea typeface="Times New Roman"/>
                <a:cs typeface="Times New Roman"/>
                <a:sym typeface="Times New Roman"/>
              </a:rPr>
              <a:t>He /She can add inspectors and give them their specific App ID and App Password.</a:t>
            </a:r>
            <a:endParaRPr sz="2500">
              <a:latin typeface="Times New Roman"/>
              <a:ea typeface="Times New Roman"/>
              <a:cs typeface="Times New Roman"/>
              <a:sym typeface="Times New Roman"/>
            </a:endParaRPr>
          </a:p>
        </p:txBody>
      </p:sp>
      <p:pic>
        <p:nvPicPr>
          <p:cNvPr id="223" name="Google Shape;223;p32"/>
          <p:cNvPicPr preferRelativeResize="0"/>
          <p:nvPr/>
        </p:nvPicPr>
        <p:blipFill rotWithShape="1">
          <a:blip r:embed="rId3">
            <a:alphaModFix/>
          </a:blip>
          <a:srcRect b="0" l="0" r="0" t="0"/>
          <a:stretch/>
        </p:blipFill>
        <p:spPr>
          <a:xfrm>
            <a:off x="4962525" y="1600200"/>
            <a:ext cx="3724275" cy="4526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914400" y="274638"/>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4000"/>
              <a:buFont typeface="Times"/>
              <a:buNone/>
            </a:pPr>
            <a:r>
              <a:rPr lang="en-US">
                <a:latin typeface="Times"/>
                <a:ea typeface="Times"/>
                <a:cs typeface="Times"/>
                <a:sym typeface="Times"/>
              </a:rPr>
              <a:t>MODULES</a:t>
            </a:r>
            <a:endParaRPr>
              <a:latin typeface="Times"/>
              <a:ea typeface="Times"/>
              <a:cs typeface="Times"/>
              <a:sym typeface="Times"/>
            </a:endParaRPr>
          </a:p>
        </p:txBody>
      </p:sp>
      <p:sp>
        <p:nvSpPr>
          <p:cNvPr id="229" name="Google Shape;229;p33"/>
          <p:cNvSpPr txBox="1"/>
          <p:nvPr>
            <p:ph idx="1" type="body"/>
          </p:nvPr>
        </p:nvSpPr>
        <p:spPr>
          <a:xfrm>
            <a:off x="457200" y="1586425"/>
            <a:ext cx="5113800" cy="45399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SzPts val="2210"/>
              <a:buNone/>
            </a:pPr>
            <a:r>
              <a:rPr b="1" lang="en-US">
                <a:latin typeface="Times"/>
                <a:ea typeface="Times"/>
                <a:cs typeface="Times"/>
                <a:sym typeface="Times"/>
              </a:rPr>
              <a:t>View/Modify Module:</a:t>
            </a:r>
            <a:endParaRPr b="1">
              <a:latin typeface="Times"/>
              <a:ea typeface="Times"/>
              <a:cs typeface="Times"/>
              <a:sym typeface="Times"/>
            </a:endParaRPr>
          </a:p>
          <a:p>
            <a:pPr indent="457200" lvl="0" marL="0" rtl="0" algn="just">
              <a:spcBef>
                <a:spcPts val="360"/>
              </a:spcBef>
              <a:spcAft>
                <a:spcPts val="0"/>
              </a:spcAft>
              <a:buSzPts val="2125"/>
              <a:buNone/>
            </a:pPr>
            <a:r>
              <a:rPr lang="en-US" sz="2500">
                <a:latin typeface="Times"/>
                <a:ea typeface="Times"/>
                <a:cs typeface="Times"/>
                <a:sym typeface="Times"/>
              </a:rPr>
              <a:t>Displays the contents of each Inspector.</a:t>
            </a:r>
            <a:endParaRPr sz="2500">
              <a:latin typeface="Times"/>
              <a:ea typeface="Times"/>
              <a:cs typeface="Times"/>
              <a:sym typeface="Times"/>
            </a:endParaRPr>
          </a:p>
          <a:p>
            <a:pPr indent="457200" lvl="0" marL="0" rtl="0" algn="just">
              <a:spcBef>
                <a:spcPts val="360"/>
              </a:spcBef>
              <a:spcAft>
                <a:spcPts val="0"/>
              </a:spcAft>
              <a:buSzPts val="2125"/>
              <a:buNone/>
            </a:pPr>
            <a:r>
              <a:rPr lang="en-US" sz="2500">
                <a:latin typeface="Times"/>
                <a:ea typeface="Times"/>
                <a:cs typeface="Times"/>
                <a:sym typeface="Times"/>
              </a:rPr>
              <a:t>The supervisor can click on any inspector to view the details of the offender.</a:t>
            </a:r>
            <a:endParaRPr sz="2500">
              <a:latin typeface="Times"/>
              <a:ea typeface="Times"/>
              <a:cs typeface="Times"/>
              <a:sym typeface="Times"/>
            </a:endParaRPr>
          </a:p>
          <a:p>
            <a:pPr indent="457200" lvl="0" marL="0" rtl="0" algn="just">
              <a:spcBef>
                <a:spcPts val="360"/>
              </a:spcBef>
              <a:spcAft>
                <a:spcPts val="0"/>
              </a:spcAft>
              <a:buSzPts val="2125"/>
              <a:buNone/>
            </a:pPr>
            <a:r>
              <a:rPr lang="en-US" sz="2500">
                <a:latin typeface="Times"/>
                <a:ea typeface="Times"/>
                <a:cs typeface="Times"/>
                <a:sym typeface="Times"/>
              </a:rPr>
              <a:t>The Inspector’s details stored in MySql Database is are retrieved by a PHP script.</a:t>
            </a:r>
            <a:endParaRPr sz="2500">
              <a:latin typeface="Times"/>
              <a:ea typeface="Times"/>
              <a:cs typeface="Times"/>
              <a:sym typeface="Times"/>
            </a:endParaRPr>
          </a:p>
          <a:p>
            <a:pPr indent="457200" lvl="0" marL="0" rtl="0" algn="just">
              <a:spcBef>
                <a:spcPts val="360"/>
              </a:spcBef>
              <a:spcAft>
                <a:spcPts val="0"/>
              </a:spcAft>
              <a:buSzPts val="2125"/>
              <a:buNone/>
            </a:pPr>
            <a:r>
              <a:t/>
            </a:r>
            <a:endParaRPr sz="2500">
              <a:latin typeface="Times"/>
              <a:ea typeface="Times"/>
              <a:cs typeface="Times"/>
              <a:sym typeface="Times"/>
            </a:endParaRPr>
          </a:p>
        </p:txBody>
      </p:sp>
      <p:pic>
        <p:nvPicPr>
          <p:cNvPr id="230" name="Google Shape;230;p33"/>
          <p:cNvPicPr preferRelativeResize="0"/>
          <p:nvPr/>
        </p:nvPicPr>
        <p:blipFill rotWithShape="1">
          <a:blip r:embed="rId3">
            <a:alphaModFix/>
          </a:blip>
          <a:srcRect b="0" l="0" r="0" t="0"/>
          <a:stretch/>
        </p:blipFill>
        <p:spPr>
          <a:xfrm>
            <a:off x="6234550" y="1086025"/>
            <a:ext cx="1718129" cy="5409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914400" y="274638"/>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4000"/>
              <a:buFont typeface="Times"/>
              <a:buNone/>
            </a:pPr>
            <a:r>
              <a:rPr lang="en-US">
                <a:latin typeface="Times"/>
                <a:ea typeface="Times"/>
                <a:cs typeface="Times"/>
                <a:sym typeface="Times"/>
              </a:rPr>
              <a:t>MODULES</a:t>
            </a:r>
            <a:endParaRPr>
              <a:latin typeface="Times"/>
              <a:ea typeface="Times"/>
              <a:cs typeface="Times"/>
              <a:sym typeface="Times"/>
            </a:endParaRPr>
          </a:p>
        </p:txBody>
      </p:sp>
      <p:sp>
        <p:nvSpPr>
          <p:cNvPr id="236" name="Google Shape;236;p34"/>
          <p:cNvSpPr txBox="1"/>
          <p:nvPr>
            <p:ph idx="1" type="body"/>
          </p:nvPr>
        </p:nvSpPr>
        <p:spPr>
          <a:xfrm>
            <a:off x="457200" y="1600200"/>
            <a:ext cx="4114800" cy="45261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SzPts val="2210"/>
              <a:buNone/>
            </a:pPr>
            <a:r>
              <a:rPr b="1" lang="en-US">
                <a:latin typeface="Times"/>
                <a:ea typeface="Times"/>
                <a:cs typeface="Times"/>
                <a:sym typeface="Times"/>
              </a:rPr>
              <a:t>Offender Information Module:</a:t>
            </a:r>
            <a:endParaRPr b="1">
              <a:latin typeface="Times"/>
              <a:ea typeface="Times"/>
              <a:cs typeface="Times"/>
              <a:sym typeface="Times"/>
            </a:endParaRPr>
          </a:p>
          <a:p>
            <a:pPr indent="0" lvl="0" marL="0" rtl="0" algn="l">
              <a:spcBef>
                <a:spcPts val="360"/>
              </a:spcBef>
              <a:spcAft>
                <a:spcPts val="0"/>
              </a:spcAft>
              <a:buSzPts val="2125"/>
              <a:buNone/>
            </a:pPr>
            <a:r>
              <a:rPr lang="en-US" sz="2500">
                <a:latin typeface="Times"/>
                <a:ea typeface="Times"/>
                <a:cs typeface="Times"/>
                <a:sym typeface="Times"/>
              </a:rPr>
              <a:t>	Offender’s informations are displayed here in this module.</a:t>
            </a:r>
            <a:endParaRPr sz="2500">
              <a:latin typeface="Times"/>
              <a:ea typeface="Times"/>
              <a:cs typeface="Times"/>
              <a:sym typeface="Times"/>
            </a:endParaRPr>
          </a:p>
          <a:p>
            <a:pPr indent="0" lvl="0" marL="0" rtl="0" algn="l">
              <a:spcBef>
                <a:spcPts val="360"/>
              </a:spcBef>
              <a:spcAft>
                <a:spcPts val="0"/>
              </a:spcAft>
              <a:buSzPts val="2125"/>
              <a:buNone/>
            </a:pPr>
            <a:r>
              <a:rPr lang="en-US" sz="2500">
                <a:latin typeface="Times"/>
                <a:ea typeface="Times"/>
                <a:cs typeface="Times"/>
                <a:sym typeface="Times"/>
              </a:rPr>
              <a:t>	It retrieves the JSON data from the Firebase Database and displays the HTML content in this dynamic web page.</a:t>
            </a:r>
            <a:endParaRPr sz="2500">
              <a:latin typeface="Times"/>
              <a:ea typeface="Times"/>
              <a:cs typeface="Times"/>
              <a:sym typeface="Times"/>
            </a:endParaRPr>
          </a:p>
        </p:txBody>
      </p:sp>
      <p:pic>
        <p:nvPicPr>
          <p:cNvPr id="237" name="Google Shape;237;p34"/>
          <p:cNvPicPr preferRelativeResize="0"/>
          <p:nvPr/>
        </p:nvPicPr>
        <p:blipFill rotWithShape="1">
          <a:blip r:embed="rId3">
            <a:alphaModFix/>
          </a:blip>
          <a:srcRect b="0" l="0" r="0" t="0"/>
          <a:stretch/>
        </p:blipFill>
        <p:spPr>
          <a:xfrm>
            <a:off x="6482442" y="274650"/>
            <a:ext cx="1926771" cy="622412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914400" y="274638"/>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4000"/>
              <a:buFont typeface="Times"/>
              <a:buNone/>
            </a:pPr>
            <a:r>
              <a:rPr lang="en-US">
                <a:latin typeface="Times"/>
                <a:ea typeface="Times"/>
                <a:cs typeface="Times"/>
                <a:sym typeface="Times"/>
              </a:rPr>
              <a:t>OUTPUT</a:t>
            </a:r>
            <a:endParaRPr>
              <a:latin typeface="Times"/>
              <a:ea typeface="Times"/>
              <a:cs typeface="Times"/>
              <a:sym typeface="Times"/>
            </a:endParaRPr>
          </a:p>
        </p:txBody>
      </p:sp>
      <p:sp>
        <p:nvSpPr>
          <p:cNvPr id="243" name="Google Shape;243;p35"/>
          <p:cNvSpPr txBox="1"/>
          <p:nvPr>
            <p:ph idx="1" type="body"/>
          </p:nvPr>
        </p:nvSpPr>
        <p:spPr>
          <a:xfrm>
            <a:off x="457200" y="1600200"/>
            <a:ext cx="4972800" cy="4526100"/>
          </a:xfrm>
          <a:prstGeom prst="rect">
            <a:avLst/>
          </a:prstGeom>
          <a:noFill/>
          <a:ln>
            <a:noFill/>
          </a:ln>
        </p:spPr>
        <p:txBody>
          <a:bodyPr anchorCtr="0" anchor="t" bIns="45700" lIns="91425" spcFirstLastPara="1" rIns="91425" wrap="square" tIns="45700">
            <a:noAutofit/>
          </a:bodyPr>
          <a:lstStyle/>
          <a:p>
            <a:pPr indent="457200" lvl="0" marL="0" rtl="0" algn="just">
              <a:spcBef>
                <a:spcPts val="360"/>
              </a:spcBef>
              <a:spcAft>
                <a:spcPts val="0"/>
              </a:spcAft>
              <a:buSzPts val="2125"/>
              <a:buNone/>
            </a:pPr>
            <a:r>
              <a:t/>
            </a:r>
            <a:endParaRPr sz="2500">
              <a:latin typeface="Times"/>
              <a:ea typeface="Times"/>
              <a:cs typeface="Times"/>
              <a:sym typeface="Times"/>
            </a:endParaRPr>
          </a:p>
          <a:p>
            <a:pPr indent="457200" lvl="0" marL="0" rtl="0" algn="just">
              <a:spcBef>
                <a:spcPts val="360"/>
              </a:spcBef>
              <a:spcAft>
                <a:spcPts val="0"/>
              </a:spcAft>
              <a:buSzPts val="2125"/>
              <a:buNone/>
            </a:pPr>
            <a:r>
              <a:rPr lang="en-US" sz="2500">
                <a:latin typeface="Times"/>
                <a:ea typeface="Times"/>
                <a:cs typeface="Times"/>
                <a:sym typeface="Times"/>
              </a:rPr>
              <a:t>The following screenshots includes four App Module Activities and three Website Module Activities. </a:t>
            </a:r>
            <a:endParaRPr sz="2500">
              <a:latin typeface="Times"/>
              <a:ea typeface="Times"/>
              <a:cs typeface="Times"/>
              <a:sym typeface="Times"/>
            </a:endParaRPr>
          </a:p>
          <a:p>
            <a:pPr indent="0" lvl="0" marL="0" rtl="0" algn="just">
              <a:spcBef>
                <a:spcPts val="360"/>
              </a:spcBef>
              <a:spcAft>
                <a:spcPts val="0"/>
              </a:spcAft>
              <a:buSzPts val="2125"/>
              <a:buNone/>
            </a:pPr>
            <a:r>
              <a:rPr lang="en-US" sz="2500">
                <a:latin typeface="Times"/>
                <a:ea typeface="Times"/>
                <a:cs typeface="Times"/>
                <a:sym typeface="Times"/>
              </a:rPr>
              <a:t>	The App Modules are build using Android Studio’s Gradle Build.</a:t>
            </a:r>
            <a:endParaRPr sz="2500">
              <a:latin typeface="Times"/>
              <a:ea typeface="Times"/>
              <a:cs typeface="Times"/>
              <a:sym typeface="Times"/>
            </a:endParaRPr>
          </a:p>
          <a:p>
            <a:pPr indent="0" lvl="0" marL="0" rtl="0" algn="just">
              <a:spcBef>
                <a:spcPts val="360"/>
              </a:spcBef>
              <a:spcAft>
                <a:spcPts val="0"/>
              </a:spcAft>
              <a:buSzPts val="2125"/>
              <a:buNone/>
            </a:pPr>
            <a:r>
              <a:rPr lang="en-US" sz="2500">
                <a:latin typeface="Times"/>
                <a:ea typeface="Times"/>
                <a:cs typeface="Times"/>
                <a:sym typeface="Times"/>
              </a:rPr>
              <a:t>	The Website Modules are generated using Eclipse IDE.</a:t>
            </a:r>
            <a:endParaRPr sz="2500">
              <a:latin typeface="Times"/>
              <a:ea typeface="Times"/>
              <a:cs typeface="Times"/>
              <a:sym typeface="Times"/>
            </a:endParaRPr>
          </a:p>
        </p:txBody>
      </p:sp>
      <p:pic>
        <p:nvPicPr>
          <p:cNvPr id="244" name="Google Shape;244;p35"/>
          <p:cNvPicPr preferRelativeResize="0"/>
          <p:nvPr/>
        </p:nvPicPr>
        <p:blipFill rotWithShape="1">
          <a:blip r:embed="rId3">
            <a:alphaModFix/>
          </a:blip>
          <a:srcRect b="0" l="0" r="0" t="0"/>
          <a:stretch/>
        </p:blipFill>
        <p:spPr>
          <a:xfrm>
            <a:off x="5605725" y="1295463"/>
            <a:ext cx="2888753" cy="513556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457200" y="-12"/>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4000"/>
              <a:buFont typeface="Times"/>
              <a:buNone/>
            </a:pPr>
            <a:r>
              <a:rPr lang="en-US">
                <a:latin typeface="Times"/>
                <a:ea typeface="Times"/>
                <a:cs typeface="Times"/>
                <a:sym typeface="Times"/>
              </a:rPr>
              <a:t>OUTPUT</a:t>
            </a:r>
            <a:endParaRPr>
              <a:latin typeface="Times"/>
              <a:ea typeface="Times"/>
              <a:cs typeface="Times"/>
              <a:sym typeface="Times"/>
            </a:endParaRPr>
          </a:p>
        </p:txBody>
      </p:sp>
      <p:pic>
        <p:nvPicPr>
          <p:cNvPr id="250" name="Google Shape;250;p36"/>
          <p:cNvPicPr preferRelativeResize="0"/>
          <p:nvPr/>
        </p:nvPicPr>
        <p:blipFill rotWithShape="1">
          <a:blip r:embed="rId3">
            <a:alphaModFix/>
          </a:blip>
          <a:srcRect b="0" l="0" r="0" t="0"/>
          <a:stretch/>
        </p:blipFill>
        <p:spPr>
          <a:xfrm>
            <a:off x="1140975" y="1064602"/>
            <a:ext cx="3001964" cy="5336826"/>
          </a:xfrm>
          <a:prstGeom prst="rect">
            <a:avLst/>
          </a:prstGeom>
          <a:noFill/>
          <a:ln>
            <a:noFill/>
          </a:ln>
        </p:spPr>
      </p:pic>
      <p:pic>
        <p:nvPicPr>
          <p:cNvPr id="251" name="Google Shape;251;p36"/>
          <p:cNvPicPr preferRelativeResize="0"/>
          <p:nvPr/>
        </p:nvPicPr>
        <p:blipFill rotWithShape="1">
          <a:blip r:embed="rId4">
            <a:alphaModFix/>
          </a:blip>
          <a:srcRect b="0" l="0" r="0" t="0"/>
          <a:stretch/>
        </p:blipFill>
        <p:spPr>
          <a:xfrm>
            <a:off x="5208850" y="1064575"/>
            <a:ext cx="3001979" cy="53368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7"/>
          <p:cNvSpPr txBox="1"/>
          <p:nvPr>
            <p:ph type="title"/>
          </p:nvPr>
        </p:nvSpPr>
        <p:spPr>
          <a:xfrm>
            <a:off x="457200" y="-12"/>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4000"/>
              <a:buFont typeface="Times"/>
              <a:buNone/>
            </a:pPr>
            <a:r>
              <a:rPr lang="en-US">
                <a:latin typeface="Times"/>
                <a:ea typeface="Times"/>
                <a:cs typeface="Times"/>
                <a:sym typeface="Times"/>
              </a:rPr>
              <a:t>OUTPUT</a:t>
            </a:r>
            <a:endParaRPr>
              <a:latin typeface="Times"/>
              <a:ea typeface="Times"/>
              <a:cs typeface="Times"/>
              <a:sym typeface="Times"/>
            </a:endParaRPr>
          </a:p>
        </p:txBody>
      </p:sp>
      <p:pic>
        <p:nvPicPr>
          <p:cNvPr id="257" name="Google Shape;257;p37"/>
          <p:cNvPicPr preferRelativeResize="0"/>
          <p:nvPr/>
        </p:nvPicPr>
        <p:blipFill rotWithShape="1">
          <a:blip r:embed="rId3">
            <a:alphaModFix/>
          </a:blip>
          <a:srcRect b="0" l="0" r="0" t="0"/>
          <a:stretch/>
        </p:blipFill>
        <p:spPr>
          <a:xfrm>
            <a:off x="2627525" y="1143000"/>
            <a:ext cx="3966075" cy="54660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8"/>
          <p:cNvSpPr txBox="1"/>
          <p:nvPr>
            <p:ph type="title"/>
          </p:nvPr>
        </p:nvSpPr>
        <p:spPr>
          <a:xfrm>
            <a:off x="1030075" y="-12"/>
            <a:ext cx="7772400" cy="1143000"/>
          </a:xfrm>
          <a:prstGeom prst="rect">
            <a:avLst/>
          </a:prstGeom>
        </p:spPr>
        <p:txBody>
          <a:bodyPr anchorCtr="0" anchor="b" bIns="91425" lIns="91425" spcFirstLastPara="1" rIns="91425" wrap="square" tIns="45700">
            <a:noAutofit/>
          </a:bodyPr>
          <a:lstStyle/>
          <a:p>
            <a:pPr indent="0" lvl="0" marL="0" rtl="0" algn="ctr">
              <a:spcBef>
                <a:spcPts val="0"/>
              </a:spcBef>
              <a:spcAft>
                <a:spcPts val="0"/>
              </a:spcAft>
              <a:buNone/>
            </a:pPr>
            <a:r>
              <a:rPr lang="en-US">
                <a:latin typeface="Times"/>
                <a:ea typeface="Times"/>
                <a:cs typeface="Times"/>
                <a:sym typeface="Times"/>
              </a:rPr>
              <a:t>OUTPUT</a:t>
            </a:r>
            <a:endParaRPr>
              <a:latin typeface="Times"/>
              <a:ea typeface="Times"/>
              <a:cs typeface="Times"/>
              <a:sym typeface="Times"/>
            </a:endParaRPr>
          </a:p>
        </p:txBody>
      </p:sp>
      <p:pic>
        <p:nvPicPr>
          <p:cNvPr id="263" name="Google Shape;263;p38"/>
          <p:cNvPicPr preferRelativeResize="0"/>
          <p:nvPr/>
        </p:nvPicPr>
        <p:blipFill rotWithShape="1">
          <a:blip r:embed="rId3">
            <a:alphaModFix/>
          </a:blip>
          <a:srcRect b="0" l="-4112" r="0" t="0"/>
          <a:stretch/>
        </p:blipFill>
        <p:spPr>
          <a:xfrm>
            <a:off x="247875" y="1338550"/>
            <a:ext cx="8626199" cy="5288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9"/>
          <p:cNvSpPr txBox="1"/>
          <p:nvPr>
            <p:ph type="title"/>
          </p:nvPr>
        </p:nvSpPr>
        <p:spPr>
          <a:xfrm>
            <a:off x="457200" y="-12"/>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4000"/>
              <a:buFont typeface="Times"/>
              <a:buNone/>
            </a:pPr>
            <a:r>
              <a:rPr lang="en-US">
                <a:latin typeface="Times"/>
                <a:ea typeface="Times"/>
                <a:cs typeface="Times"/>
                <a:sym typeface="Times"/>
              </a:rPr>
              <a:t>OUTPUT</a:t>
            </a:r>
            <a:endParaRPr>
              <a:latin typeface="Times"/>
              <a:ea typeface="Times"/>
              <a:cs typeface="Times"/>
              <a:sym typeface="Times"/>
            </a:endParaRPr>
          </a:p>
        </p:txBody>
      </p:sp>
      <p:pic>
        <p:nvPicPr>
          <p:cNvPr id="269" name="Google Shape;269;p39"/>
          <p:cNvPicPr preferRelativeResize="0"/>
          <p:nvPr/>
        </p:nvPicPr>
        <p:blipFill rotWithShape="1">
          <a:blip r:embed="rId3">
            <a:alphaModFix/>
          </a:blip>
          <a:srcRect b="0" l="0" r="0" t="0"/>
          <a:stretch/>
        </p:blipFill>
        <p:spPr>
          <a:xfrm>
            <a:off x="597875" y="1143000"/>
            <a:ext cx="8088924" cy="55626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0"/>
          <p:cNvSpPr txBox="1"/>
          <p:nvPr>
            <p:ph type="title"/>
          </p:nvPr>
        </p:nvSpPr>
        <p:spPr>
          <a:xfrm>
            <a:off x="457200" y="-12"/>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4000"/>
              <a:buFont typeface="Times"/>
              <a:buNone/>
            </a:pPr>
            <a:r>
              <a:rPr lang="en-US">
                <a:latin typeface="Times"/>
                <a:ea typeface="Times"/>
                <a:cs typeface="Times"/>
                <a:sym typeface="Times"/>
              </a:rPr>
              <a:t>OUTPUT</a:t>
            </a:r>
            <a:endParaRPr>
              <a:latin typeface="Times"/>
              <a:ea typeface="Times"/>
              <a:cs typeface="Times"/>
              <a:sym typeface="Times"/>
            </a:endParaRPr>
          </a:p>
        </p:txBody>
      </p:sp>
      <p:pic>
        <p:nvPicPr>
          <p:cNvPr id="275" name="Google Shape;275;p40"/>
          <p:cNvPicPr preferRelativeResize="0"/>
          <p:nvPr/>
        </p:nvPicPr>
        <p:blipFill rotWithShape="1">
          <a:blip r:embed="rId3">
            <a:alphaModFix/>
          </a:blip>
          <a:srcRect b="0" l="0" r="0" t="0"/>
          <a:stretch/>
        </p:blipFill>
        <p:spPr>
          <a:xfrm>
            <a:off x="386850" y="1037500"/>
            <a:ext cx="8299950" cy="56680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1"/>
          <p:cNvSpPr txBox="1"/>
          <p:nvPr>
            <p:ph type="title"/>
          </p:nvPr>
        </p:nvSpPr>
        <p:spPr>
          <a:xfrm>
            <a:off x="914400" y="274638"/>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4000"/>
              <a:buFont typeface="Times"/>
              <a:buNone/>
            </a:pPr>
            <a:r>
              <a:rPr lang="en-US">
                <a:latin typeface="Times"/>
                <a:ea typeface="Times"/>
                <a:cs typeface="Times"/>
                <a:sym typeface="Times"/>
              </a:rPr>
              <a:t>OUTPUT</a:t>
            </a:r>
            <a:endParaRPr>
              <a:latin typeface="Times"/>
              <a:ea typeface="Times"/>
              <a:cs typeface="Times"/>
              <a:sym typeface="Times"/>
            </a:endParaRPr>
          </a:p>
        </p:txBody>
      </p:sp>
      <p:pic>
        <p:nvPicPr>
          <p:cNvPr id="281" name="Google Shape;281;p41"/>
          <p:cNvPicPr preferRelativeResize="0"/>
          <p:nvPr/>
        </p:nvPicPr>
        <p:blipFill>
          <a:blip r:embed="rId3">
            <a:alphaModFix/>
          </a:blip>
          <a:stretch>
            <a:fillRect/>
          </a:stretch>
        </p:blipFill>
        <p:spPr>
          <a:xfrm>
            <a:off x="152400" y="1570038"/>
            <a:ext cx="8839202" cy="49696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5"/>
          <p:cNvSpPr txBox="1"/>
          <p:nvPr>
            <p:ph type="title"/>
          </p:nvPr>
        </p:nvSpPr>
        <p:spPr>
          <a:xfrm>
            <a:off x="457200" y="212063"/>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OBJECTIVE</a:t>
            </a:r>
            <a:endParaRPr>
              <a:latin typeface="Times New Roman"/>
              <a:ea typeface="Times New Roman"/>
              <a:cs typeface="Times New Roman"/>
              <a:sym typeface="Times New Roman"/>
            </a:endParaRPr>
          </a:p>
        </p:txBody>
      </p:sp>
      <p:sp>
        <p:nvSpPr>
          <p:cNvPr id="115" name="Google Shape;115;p15"/>
          <p:cNvSpPr txBox="1"/>
          <p:nvPr>
            <p:ph idx="1" type="body"/>
          </p:nvPr>
        </p:nvSpPr>
        <p:spPr>
          <a:xfrm>
            <a:off x="457200" y="1272450"/>
            <a:ext cx="8229600" cy="3916500"/>
          </a:xfrm>
          <a:prstGeom prst="rect">
            <a:avLst/>
          </a:prstGeom>
          <a:no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To digitalize the receipt provided by traffic inspectors and information about the corresponding traffic violators.</a:t>
            </a:r>
            <a:endParaRPr sz="2500">
              <a:solidFill>
                <a:schemeClr val="dk1"/>
              </a:solidFill>
              <a:latin typeface="Times New Roman"/>
              <a:ea typeface="Times New Roman"/>
              <a:cs typeface="Times New Roman"/>
              <a:sym typeface="Times New Roman"/>
            </a:endParaRPr>
          </a:p>
          <a:p>
            <a:pPr indent="-342900" lvl="0" marL="342900" rtl="0" algn="just">
              <a:lnSpc>
                <a:spcPct val="80000"/>
              </a:lnSpc>
              <a:spcBef>
                <a:spcPts val="496"/>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To manage a dedicated centralized database using JSON for faster storing and retrieval of data.</a:t>
            </a:r>
            <a:endParaRPr sz="2500">
              <a:solidFill>
                <a:schemeClr val="dk1"/>
              </a:solidFill>
              <a:latin typeface="Times New Roman"/>
              <a:ea typeface="Times New Roman"/>
              <a:cs typeface="Times New Roman"/>
              <a:sym typeface="Times New Roman"/>
            </a:endParaRPr>
          </a:p>
          <a:p>
            <a:pPr indent="-342900" lvl="0" marL="342900" rtl="0" algn="just">
              <a:lnSpc>
                <a:spcPct val="80000"/>
              </a:lnSpc>
              <a:spcBef>
                <a:spcPts val="496"/>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To provide notification for the offenders about their fine payment.</a:t>
            </a:r>
            <a:endParaRPr sz="2500">
              <a:solidFill>
                <a:schemeClr val="dk1"/>
              </a:solidFill>
              <a:latin typeface="Times New Roman"/>
              <a:ea typeface="Times New Roman"/>
              <a:cs typeface="Times New Roman"/>
              <a:sym typeface="Times New Roman"/>
            </a:endParaRPr>
          </a:p>
          <a:p>
            <a:pPr indent="-342900" lvl="0" marL="342900" rtl="0" algn="just">
              <a:lnSpc>
                <a:spcPct val="80000"/>
              </a:lnSpc>
              <a:spcBef>
                <a:spcPts val="496"/>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To provide a simple method of client server architecture.</a:t>
            </a:r>
            <a:endParaRPr sz="2500">
              <a:solidFill>
                <a:schemeClr val="dk1"/>
              </a:solidFill>
              <a:latin typeface="Times New Roman"/>
              <a:ea typeface="Times New Roman"/>
              <a:cs typeface="Times New Roman"/>
              <a:sym typeface="Times New Roman"/>
            </a:endParaRPr>
          </a:p>
          <a:p>
            <a:pPr indent="-342900" lvl="0" marL="342900" rtl="0" algn="just">
              <a:lnSpc>
                <a:spcPct val="80000"/>
              </a:lnSpc>
              <a:spcBef>
                <a:spcPts val="496"/>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To generate dynamic </a:t>
            </a:r>
            <a:r>
              <a:rPr lang="en-US" sz="2500">
                <a:latin typeface="Times New Roman"/>
                <a:ea typeface="Times New Roman"/>
                <a:cs typeface="Times New Roman"/>
                <a:sym typeface="Times New Roman"/>
              </a:rPr>
              <a:t>w</a:t>
            </a:r>
            <a:r>
              <a:rPr lang="en-US" sz="2500">
                <a:solidFill>
                  <a:schemeClr val="dk1"/>
                </a:solidFill>
                <a:latin typeface="Times New Roman"/>
                <a:ea typeface="Times New Roman"/>
                <a:cs typeface="Times New Roman"/>
                <a:sym typeface="Times New Roman"/>
              </a:rPr>
              <a:t>eb</a:t>
            </a:r>
            <a:r>
              <a:rPr lang="en-US" sz="2500">
                <a:latin typeface="Times New Roman"/>
                <a:ea typeface="Times New Roman"/>
                <a:cs typeface="Times New Roman"/>
                <a:sym typeface="Times New Roman"/>
              </a:rPr>
              <a:t>p</a:t>
            </a:r>
            <a:r>
              <a:rPr lang="en-US" sz="2500">
                <a:solidFill>
                  <a:schemeClr val="dk1"/>
                </a:solidFill>
                <a:latin typeface="Times New Roman"/>
                <a:ea typeface="Times New Roman"/>
                <a:cs typeface="Times New Roman"/>
                <a:sym typeface="Times New Roman"/>
              </a:rPr>
              <a:t>ages for real-time viewing of data. </a:t>
            </a:r>
            <a:endParaRPr sz="2500">
              <a:solidFill>
                <a:schemeClr val="dk1"/>
              </a:solidFill>
              <a:latin typeface="Times New Roman"/>
              <a:ea typeface="Times New Roman"/>
              <a:cs typeface="Times New Roman"/>
              <a:sym typeface="Times New Roman"/>
            </a:endParaRPr>
          </a:p>
          <a:p>
            <a:pPr indent="-185420" lvl="0" marL="342900" rtl="0" algn="just">
              <a:lnSpc>
                <a:spcPct val="80000"/>
              </a:lnSpc>
              <a:spcBef>
                <a:spcPts val="496"/>
              </a:spcBef>
              <a:spcAft>
                <a:spcPts val="0"/>
              </a:spcAft>
              <a:buClr>
                <a:schemeClr val="dk1"/>
              </a:buClr>
              <a:buSzPts val="2480"/>
              <a:buNone/>
            </a:pPr>
            <a:r>
              <a:t/>
            </a:r>
            <a:endParaRPr sz="2700">
              <a:solidFill>
                <a:schemeClr val="dk1"/>
              </a:solidFill>
              <a:latin typeface="Times New Roman"/>
              <a:ea typeface="Times New Roman"/>
              <a:cs typeface="Times New Roman"/>
              <a:sym typeface="Times New Roman"/>
            </a:endParaRPr>
          </a:p>
          <a:p>
            <a:pPr indent="-185420" lvl="0" marL="342900" rtl="0" algn="just">
              <a:lnSpc>
                <a:spcPct val="80000"/>
              </a:lnSpc>
              <a:spcBef>
                <a:spcPts val="496"/>
              </a:spcBef>
              <a:spcAft>
                <a:spcPts val="0"/>
              </a:spcAft>
              <a:buClr>
                <a:schemeClr val="dk1"/>
              </a:buClr>
              <a:buSzPts val="2480"/>
              <a:buNone/>
            </a:pPr>
            <a:r>
              <a:t/>
            </a:r>
            <a:endParaRPr sz="248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2"/>
          <p:cNvSpPr txBox="1"/>
          <p:nvPr>
            <p:ph type="title"/>
          </p:nvPr>
        </p:nvSpPr>
        <p:spPr>
          <a:xfrm>
            <a:off x="914400" y="274638"/>
            <a:ext cx="7772400" cy="1143000"/>
          </a:xfrm>
          <a:prstGeom prst="rect">
            <a:avLst/>
          </a:prstGeom>
        </p:spPr>
        <p:txBody>
          <a:bodyPr anchorCtr="0" anchor="b" bIns="91425" lIns="91425" spcFirstLastPara="1" rIns="91425" wrap="square" tIns="45700">
            <a:noAutofit/>
          </a:bodyPr>
          <a:lstStyle/>
          <a:p>
            <a:pPr indent="0" lvl="0" marL="0" rtl="0" algn="ctr">
              <a:spcBef>
                <a:spcPts val="0"/>
              </a:spcBef>
              <a:spcAft>
                <a:spcPts val="0"/>
              </a:spcAft>
              <a:buNone/>
            </a:pPr>
            <a:r>
              <a:rPr lang="en-US">
                <a:latin typeface="Times"/>
                <a:ea typeface="Times"/>
                <a:cs typeface="Times"/>
                <a:sym typeface="Times"/>
              </a:rPr>
              <a:t>OUTPUT</a:t>
            </a:r>
            <a:endParaRPr>
              <a:latin typeface="Times"/>
              <a:ea typeface="Times"/>
              <a:cs typeface="Times"/>
              <a:sym typeface="Times"/>
            </a:endParaRPr>
          </a:p>
        </p:txBody>
      </p:sp>
      <p:pic>
        <p:nvPicPr>
          <p:cNvPr id="287" name="Google Shape;287;p42"/>
          <p:cNvPicPr preferRelativeResize="0"/>
          <p:nvPr/>
        </p:nvPicPr>
        <p:blipFill>
          <a:blip r:embed="rId3">
            <a:alphaModFix/>
          </a:blip>
          <a:stretch>
            <a:fillRect/>
          </a:stretch>
        </p:blipFill>
        <p:spPr>
          <a:xfrm>
            <a:off x="152400" y="1570038"/>
            <a:ext cx="8839202" cy="496962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3"/>
          <p:cNvSpPr txBox="1"/>
          <p:nvPr>
            <p:ph type="title"/>
          </p:nvPr>
        </p:nvSpPr>
        <p:spPr>
          <a:xfrm>
            <a:off x="914400" y="274638"/>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4000"/>
              <a:buFont typeface="Times"/>
              <a:buNone/>
            </a:pPr>
            <a:r>
              <a:rPr lang="en-US">
                <a:latin typeface="Times"/>
                <a:ea typeface="Times"/>
                <a:cs typeface="Times"/>
                <a:sym typeface="Times"/>
              </a:rPr>
              <a:t>CONCLUSION</a:t>
            </a:r>
            <a:endParaRPr>
              <a:latin typeface="Times"/>
              <a:ea typeface="Times"/>
              <a:cs typeface="Times"/>
              <a:sym typeface="Times"/>
            </a:endParaRPr>
          </a:p>
        </p:txBody>
      </p:sp>
      <p:sp>
        <p:nvSpPr>
          <p:cNvPr id="293" name="Google Shape;293;p4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387350" lvl="0" marL="457200" rtl="0" algn="l">
              <a:spcBef>
                <a:spcPts val="360"/>
              </a:spcBef>
              <a:spcAft>
                <a:spcPts val="0"/>
              </a:spcAft>
              <a:buSzPts val="2500"/>
              <a:buFont typeface="Times"/>
              <a:buChar char="•"/>
            </a:pPr>
            <a:r>
              <a:rPr lang="en-US" sz="2500">
                <a:latin typeface="Times"/>
                <a:ea typeface="Times"/>
                <a:cs typeface="Times"/>
                <a:sym typeface="Times"/>
              </a:rPr>
              <a:t>Monitoring the traffic records is an important job to do.</a:t>
            </a:r>
            <a:endParaRPr sz="2500">
              <a:latin typeface="Times"/>
              <a:ea typeface="Times"/>
              <a:cs typeface="Times"/>
              <a:sym typeface="Times"/>
            </a:endParaRPr>
          </a:p>
          <a:p>
            <a:pPr indent="-387350" lvl="0" marL="457200" rtl="0" algn="l">
              <a:spcBef>
                <a:spcPts val="0"/>
              </a:spcBef>
              <a:spcAft>
                <a:spcPts val="0"/>
              </a:spcAft>
              <a:buSzPts val="2500"/>
              <a:buFont typeface="Times"/>
              <a:buChar char="•"/>
            </a:pPr>
            <a:r>
              <a:rPr lang="en-US" sz="2500">
                <a:latin typeface="Times"/>
                <a:ea typeface="Times"/>
                <a:cs typeface="Times"/>
                <a:sym typeface="Times"/>
              </a:rPr>
              <a:t>Using realtime database makes the retrieval of data faster and it does the job more efficiently than the traditional techniques.</a:t>
            </a:r>
            <a:endParaRPr sz="2500">
              <a:latin typeface="Times"/>
              <a:ea typeface="Times"/>
              <a:cs typeface="Times"/>
              <a:sym typeface="Times"/>
            </a:endParaRPr>
          </a:p>
          <a:p>
            <a:pPr indent="-387350" lvl="0" marL="457200" rtl="0" algn="l">
              <a:spcBef>
                <a:spcPts val="0"/>
              </a:spcBef>
              <a:spcAft>
                <a:spcPts val="0"/>
              </a:spcAft>
              <a:buSzPts val="2500"/>
              <a:buFont typeface="Times"/>
              <a:buChar char="•"/>
            </a:pPr>
            <a:r>
              <a:rPr lang="en-US" sz="2500">
                <a:latin typeface="Times"/>
                <a:ea typeface="Times"/>
                <a:cs typeface="Times"/>
                <a:sym typeface="Times"/>
              </a:rPr>
              <a:t>Feature like QR Scanning eases the process of identification of offenders.</a:t>
            </a:r>
            <a:endParaRPr sz="2500">
              <a:latin typeface="Times"/>
              <a:ea typeface="Times"/>
              <a:cs typeface="Times"/>
              <a:sym typeface="Times"/>
            </a:endParaRPr>
          </a:p>
          <a:p>
            <a:pPr indent="-387350" lvl="0" marL="457200" rtl="0" algn="l">
              <a:spcBef>
                <a:spcPts val="0"/>
              </a:spcBef>
              <a:spcAft>
                <a:spcPts val="0"/>
              </a:spcAft>
              <a:buSzPts val="2500"/>
              <a:buFont typeface="Times"/>
              <a:buChar char="•"/>
            </a:pPr>
            <a:r>
              <a:rPr lang="en-US" sz="2500">
                <a:latin typeface="Times"/>
                <a:ea typeface="Times"/>
                <a:cs typeface="Times"/>
                <a:sym typeface="Times"/>
              </a:rPr>
              <a:t>Implementation is easier and it reduces the job of traffic inspectors to a greater extent. </a:t>
            </a:r>
            <a:endParaRPr sz="2500">
              <a:latin typeface="Times"/>
              <a:ea typeface="Times"/>
              <a:cs typeface="Times"/>
              <a:sym typeface="Time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4"/>
          <p:cNvSpPr txBox="1"/>
          <p:nvPr>
            <p:ph type="title"/>
          </p:nvPr>
        </p:nvSpPr>
        <p:spPr>
          <a:xfrm>
            <a:off x="914400" y="274638"/>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4000"/>
              <a:buFont typeface="Times"/>
              <a:buNone/>
            </a:pPr>
            <a:r>
              <a:rPr lang="en-US">
                <a:latin typeface="Times"/>
                <a:ea typeface="Times"/>
                <a:cs typeface="Times"/>
                <a:sym typeface="Times"/>
              </a:rPr>
              <a:t>REFERENCE</a:t>
            </a:r>
            <a:endParaRPr>
              <a:latin typeface="Times"/>
              <a:ea typeface="Times"/>
              <a:cs typeface="Times"/>
              <a:sym typeface="Times"/>
            </a:endParaRPr>
          </a:p>
        </p:txBody>
      </p:sp>
      <p:sp>
        <p:nvSpPr>
          <p:cNvPr id="299" name="Google Shape;299;p44"/>
          <p:cNvSpPr txBox="1"/>
          <p:nvPr>
            <p:ph idx="1" type="body"/>
          </p:nvPr>
        </p:nvSpPr>
        <p:spPr>
          <a:xfrm>
            <a:off x="457200" y="1600200"/>
            <a:ext cx="8229600" cy="46224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en-US" sz="2500">
                <a:latin typeface="Times"/>
                <a:ea typeface="Times"/>
                <a:cs typeface="Times"/>
                <a:sym typeface="Times"/>
              </a:rPr>
              <a:t>[1]. Chunnu Khawas, Pritam Shah -Journal International of</a:t>
            </a:r>
            <a:endParaRPr sz="2500">
              <a:latin typeface="Times"/>
              <a:ea typeface="Times"/>
              <a:cs typeface="Times"/>
              <a:sym typeface="Times"/>
            </a:endParaRPr>
          </a:p>
          <a:p>
            <a:pPr indent="0" lvl="0" marL="0" rtl="0" algn="l">
              <a:spcBef>
                <a:spcPts val="360"/>
              </a:spcBef>
              <a:spcAft>
                <a:spcPts val="0"/>
              </a:spcAft>
              <a:buClr>
                <a:schemeClr val="dk1"/>
              </a:buClr>
              <a:buSzPts val="1100"/>
              <a:buFont typeface="Arial"/>
              <a:buNone/>
            </a:pPr>
            <a:r>
              <a:rPr lang="en-US" sz="2500">
                <a:latin typeface="Times"/>
                <a:ea typeface="Times"/>
                <a:cs typeface="Times"/>
                <a:sym typeface="Times"/>
              </a:rPr>
              <a:t>Computer Applications (0975 – 8887) Volume 179 – No.46,</a:t>
            </a:r>
            <a:endParaRPr sz="2500">
              <a:latin typeface="Times"/>
              <a:ea typeface="Times"/>
              <a:cs typeface="Times"/>
              <a:sym typeface="Times"/>
            </a:endParaRPr>
          </a:p>
          <a:p>
            <a:pPr indent="0" lvl="0" marL="0" rtl="0" algn="l">
              <a:spcBef>
                <a:spcPts val="360"/>
              </a:spcBef>
              <a:spcAft>
                <a:spcPts val="0"/>
              </a:spcAft>
              <a:buClr>
                <a:schemeClr val="dk1"/>
              </a:buClr>
              <a:buSzPts val="1100"/>
              <a:buFont typeface="Arial"/>
              <a:buNone/>
            </a:pPr>
            <a:r>
              <a:rPr lang="en-US" sz="2500">
                <a:latin typeface="Times"/>
                <a:ea typeface="Times"/>
                <a:cs typeface="Times"/>
                <a:sym typeface="Times"/>
              </a:rPr>
              <a:t>June 2018 Application of Firebase in Android App</a:t>
            </a:r>
            <a:endParaRPr sz="2500">
              <a:latin typeface="Times"/>
              <a:ea typeface="Times"/>
              <a:cs typeface="Times"/>
              <a:sym typeface="Times"/>
            </a:endParaRPr>
          </a:p>
          <a:p>
            <a:pPr indent="0" lvl="0" marL="0" rtl="0" algn="l">
              <a:spcBef>
                <a:spcPts val="360"/>
              </a:spcBef>
              <a:spcAft>
                <a:spcPts val="0"/>
              </a:spcAft>
              <a:buClr>
                <a:schemeClr val="dk1"/>
              </a:buClr>
              <a:buSzPts val="1100"/>
              <a:buFont typeface="Arial"/>
              <a:buNone/>
            </a:pPr>
            <a:r>
              <a:rPr lang="en-US" sz="2500">
                <a:latin typeface="Times"/>
                <a:ea typeface="Times"/>
                <a:cs typeface="Times"/>
                <a:sym typeface="Times"/>
              </a:rPr>
              <a:t>Development-A Study.</a:t>
            </a:r>
            <a:endParaRPr sz="2500">
              <a:latin typeface="Times"/>
              <a:ea typeface="Times"/>
              <a:cs typeface="Times"/>
              <a:sym typeface="Times"/>
            </a:endParaRPr>
          </a:p>
          <a:p>
            <a:pPr indent="0" lvl="0" marL="0" rtl="0" algn="l">
              <a:spcBef>
                <a:spcPts val="360"/>
              </a:spcBef>
              <a:spcAft>
                <a:spcPts val="0"/>
              </a:spcAft>
              <a:buClr>
                <a:schemeClr val="dk1"/>
              </a:buClr>
              <a:buSzPts val="1100"/>
              <a:buFont typeface="Arial"/>
              <a:buNone/>
            </a:pPr>
            <a:r>
              <a:rPr lang="en-US" sz="2500">
                <a:latin typeface="Times"/>
                <a:ea typeface="Times"/>
                <a:cs typeface="Times"/>
                <a:sym typeface="Times"/>
              </a:rPr>
              <a:t>[2]. Stewart Baker- Making It Work for Everyone: HTML5 and</a:t>
            </a:r>
            <a:endParaRPr sz="2500">
              <a:latin typeface="Times"/>
              <a:ea typeface="Times"/>
              <a:cs typeface="Times"/>
              <a:sym typeface="Times"/>
            </a:endParaRPr>
          </a:p>
          <a:p>
            <a:pPr indent="0" lvl="0" marL="0" rtl="0" algn="l">
              <a:spcBef>
                <a:spcPts val="360"/>
              </a:spcBef>
              <a:spcAft>
                <a:spcPts val="0"/>
              </a:spcAft>
              <a:buClr>
                <a:schemeClr val="dk1"/>
              </a:buClr>
              <a:buSzPts val="1100"/>
              <a:buFont typeface="Arial"/>
              <a:buNone/>
            </a:pPr>
            <a:r>
              <a:rPr lang="en-US" sz="2500">
                <a:latin typeface="Times"/>
                <a:ea typeface="Times"/>
                <a:cs typeface="Times"/>
                <a:sym typeface="Times"/>
              </a:rPr>
              <a:t>CSS Level 3 for Responsive, Accessible Design on</a:t>
            </a:r>
            <a:endParaRPr sz="2500">
              <a:latin typeface="Times"/>
              <a:ea typeface="Times"/>
              <a:cs typeface="Times"/>
              <a:sym typeface="Times"/>
            </a:endParaRPr>
          </a:p>
          <a:p>
            <a:pPr indent="0" lvl="0" marL="0" rtl="0" algn="l">
              <a:spcBef>
                <a:spcPts val="360"/>
              </a:spcBef>
              <a:spcAft>
                <a:spcPts val="0"/>
              </a:spcAft>
              <a:buClr>
                <a:schemeClr val="dk1"/>
              </a:buClr>
              <a:buSzPts val="1100"/>
              <a:buFont typeface="Arial"/>
              <a:buNone/>
            </a:pPr>
            <a:r>
              <a:rPr lang="en-US" sz="2500">
                <a:latin typeface="Times"/>
                <a:ea typeface="Times"/>
                <a:cs typeface="Times"/>
                <a:sym typeface="Times"/>
              </a:rPr>
              <a:t>your Library’s ,Website Western Oregon University,</a:t>
            </a:r>
            <a:endParaRPr sz="2500">
              <a:latin typeface="Times"/>
              <a:ea typeface="Times"/>
              <a:cs typeface="Times"/>
              <a:sym typeface="Times"/>
            </a:endParaRPr>
          </a:p>
          <a:p>
            <a:pPr indent="0" lvl="0" marL="0" rtl="0" algn="l">
              <a:spcBef>
                <a:spcPts val="360"/>
              </a:spcBef>
              <a:spcAft>
                <a:spcPts val="0"/>
              </a:spcAft>
              <a:buClr>
                <a:schemeClr val="dk1"/>
              </a:buClr>
              <a:buSzPts val="1100"/>
              <a:buFont typeface="Arial"/>
              <a:buNone/>
            </a:pPr>
            <a:r>
              <a:rPr lang="en-US" sz="2500">
                <a:latin typeface="Times"/>
                <a:ea typeface="Times"/>
                <a:cs typeface="Times"/>
                <a:sym typeface="Times"/>
              </a:rPr>
              <a:t>bakersc@wou.edu.</a:t>
            </a:r>
            <a:endParaRPr sz="2500">
              <a:latin typeface="Times"/>
              <a:ea typeface="Times"/>
              <a:cs typeface="Times"/>
              <a:sym typeface="Times"/>
            </a:endParaRPr>
          </a:p>
          <a:p>
            <a:pPr indent="0" lvl="0" marL="0" rtl="0" algn="l">
              <a:spcBef>
                <a:spcPts val="360"/>
              </a:spcBef>
              <a:spcAft>
                <a:spcPts val="0"/>
              </a:spcAft>
              <a:buClr>
                <a:schemeClr val="dk1"/>
              </a:buClr>
              <a:buSzPts val="1100"/>
              <a:buFont typeface="Arial"/>
              <a:buNone/>
            </a:pPr>
            <a:r>
              <a:rPr lang="en-US" sz="2500">
                <a:latin typeface="Times"/>
                <a:ea typeface="Times"/>
                <a:cs typeface="Times"/>
                <a:sym typeface="Times"/>
              </a:rPr>
              <a:t>[3]. Zia Ul Haq , Gul Faraz Khan, Tazar Hussain-A</a:t>
            </a:r>
            <a:endParaRPr sz="2500">
              <a:latin typeface="Times"/>
              <a:ea typeface="Times"/>
              <a:cs typeface="Times"/>
              <a:sym typeface="Times"/>
            </a:endParaRPr>
          </a:p>
          <a:p>
            <a:pPr indent="0" lvl="0" marL="0" rtl="0" algn="l">
              <a:spcBef>
                <a:spcPts val="360"/>
              </a:spcBef>
              <a:spcAft>
                <a:spcPts val="0"/>
              </a:spcAft>
              <a:buClr>
                <a:schemeClr val="dk1"/>
              </a:buClr>
              <a:buSzPts val="1100"/>
              <a:buFont typeface="Arial"/>
              <a:buNone/>
            </a:pPr>
            <a:r>
              <a:rPr lang="en-US" sz="2500">
                <a:latin typeface="Times"/>
                <a:ea typeface="Times"/>
                <a:cs typeface="Times"/>
                <a:sym typeface="Times"/>
              </a:rPr>
              <a:t>Comprehensive analysis of XML and JSON web technologies</a:t>
            </a:r>
            <a:endParaRPr sz="2500">
              <a:latin typeface="Times"/>
              <a:ea typeface="Times"/>
              <a:cs typeface="Times"/>
              <a:sym typeface="Times"/>
            </a:endParaRPr>
          </a:p>
          <a:p>
            <a:pPr indent="0" lvl="0" marL="0" rtl="0" algn="l">
              <a:spcBef>
                <a:spcPts val="360"/>
              </a:spcBef>
              <a:spcAft>
                <a:spcPts val="0"/>
              </a:spcAft>
              <a:buSzPts val="2125"/>
              <a:buNone/>
            </a:pPr>
            <a:r>
              <a:t/>
            </a:r>
            <a:endParaRPr sz="2500">
              <a:latin typeface="Times"/>
              <a:ea typeface="Times"/>
              <a:cs typeface="Times"/>
              <a:sym typeface="Time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5"/>
          <p:cNvSpPr txBox="1"/>
          <p:nvPr>
            <p:ph type="title"/>
          </p:nvPr>
        </p:nvSpPr>
        <p:spPr>
          <a:xfrm>
            <a:off x="914400" y="274638"/>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4000"/>
              <a:buFont typeface="Times"/>
              <a:buNone/>
            </a:pPr>
            <a:r>
              <a:rPr lang="en-US">
                <a:latin typeface="Times"/>
                <a:ea typeface="Times"/>
                <a:cs typeface="Times"/>
                <a:sym typeface="Times"/>
              </a:rPr>
              <a:t>REFERENCE CONTD.</a:t>
            </a:r>
            <a:endParaRPr>
              <a:latin typeface="Times"/>
              <a:ea typeface="Times"/>
              <a:cs typeface="Times"/>
              <a:sym typeface="Times"/>
            </a:endParaRPr>
          </a:p>
        </p:txBody>
      </p:sp>
      <p:sp>
        <p:nvSpPr>
          <p:cNvPr id="305" name="Google Shape;305;p45"/>
          <p:cNvSpPr txBox="1"/>
          <p:nvPr>
            <p:ph idx="1" type="body"/>
          </p:nvPr>
        </p:nvSpPr>
        <p:spPr>
          <a:xfrm>
            <a:off x="635350" y="1447800"/>
            <a:ext cx="8147400" cy="50472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en-US" sz="2500">
                <a:latin typeface="Times"/>
                <a:ea typeface="Times"/>
                <a:cs typeface="Times"/>
                <a:sym typeface="Times"/>
              </a:rPr>
              <a:t>[4]. Suhas Holla, Mahima M Katti- Android Based Mobile</a:t>
            </a:r>
            <a:endParaRPr sz="2500">
              <a:latin typeface="Times"/>
              <a:ea typeface="Times"/>
              <a:cs typeface="Times"/>
              <a:sym typeface="Times"/>
            </a:endParaRPr>
          </a:p>
          <a:p>
            <a:pPr indent="0" lvl="0" marL="0" rtl="0" algn="l">
              <a:spcBef>
                <a:spcPts val="360"/>
              </a:spcBef>
              <a:spcAft>
                <a:spcPts val="0"/>
              </a:spcAft>
              <a:buClr>
                <a:schemeClr val="dk1"/>
              </a:buClr>
              <a:buSzPts val="1100"/>
              <a:buFont typeface="Arial"/>
              <a:buNone/>
            </a:pPr>
            <a:r>
              <a:rPr lang="en-US" sz="2500">
                <a:latin typeface="Times"/>
                <a:ea typeface="Times"/>
                <a:cs typeface="Times"/>
                <a:sym typeface="Times"/>
              </a:rPr>
              <a:t>Application Development and its SECURITY, International</a:t>
            </a:r>
            <a:endParaRPr sz="2500">
              <a:latin typeface="Times"/>
              <a:ea typeface="Times"/>
              <a:cs typeface="Times"/>
              <a:sym typeface="Times"/>
            </a:endParaRPr>
          </a:p>
          <a:p>
            <a:pPr indent="0" lvl="0" marL="0" rtl="0" algn="l">
              <a:spcBef>
                <a:spcPts val="360"/>
              </a:spcBef>
              <a:spcAft>
                <a:spcPts val="0"/>
              </a:spcAft>
              <a:buClr>
                <a:schemeClr val="dk1"/>
              </a:buClr>
              <a:buSzPts val="1100"/>
              <a:buFont typeface="Arial"/>
              <a:buNone/>
            </a:pPr>
            <a:r>
              <a:rPr lang="en-US" sz="2500">
                <a:latin typeface="Times"/>
                <a:ea typeface="Times"/>
                <a:cs typeface="Times"/>
                <a:sym typeface="Times"/>
              </a:rPr>
              <a:t>Journal of Computer Trends and Technology- volume3Issue3-</a:t>
            </a:r>
            <a:endParaRPr sz="2500">
              <a:latin typeface="Times"/>
              <a:ea typeface="Times"/>
              <a:cs typeface="Times"/>
              <a:sym typeface="Times"/>
            </a:endParaRPr>
          </a:p>
          <a:p>
            <a:pPr indent="0" lvl="0" marL="0" rtl="0" algn="l">
              <a:spcBef>
                <a:spcPts val="360"/>
              </a:spcBef>
              <a:spcAft>
                <a:spcPts val="0"/>
              </a:spcAft>
              <a:buClr>
                <a:schemeClr val="dk1"/>
              </a:buClr>
              <a:buSzPts val="1100"/>
              <a:buFont typeface="Arial"/>
              <a:buNone/>
            </a:pPr>
            <a:r>
              <a:rPr lang="en-US" sz="2500">
                <a:latin typeface="Times"/>
                <a:ea typeface="Times"/>
                <a:cs typeface="Times"/>
                <a:sym typeface="Times"/>
              </a:rPr>
              <a:t>2012.</a:t>
            </a:r>
            <a:endParaRPr sz="2500">
              <a:latin typeface="Times"/>
              <a:ea typeface="Times"/>
              <a:cs typeface="Times"/>
              <a:sym typeface="Times"/>
            </a:endParaRPr>
          </a:p>
          <a:p>
            <a:pPr indent="0" lvl="0" marL="0" rtl="0" algn="l">
              <a:spcBef>
                <a:spcPts val="360"/>
              </a:spcBef>
              <a:spcAft>
                <a:spcPts val="0"/>
              </a:spcAft>
              <a:buClr>
                <a:schemeClr val="dk1"/>
              </a:buClr>
              <a:buSzPts val="1100"/>
              <a:buFont typeface="Arial"/>
              <a:buNone/>
            </a:pPr>
            <a:r>
              <a:rPr lang="en-US" sz="2500">
                <a:latin typeface="Times"/>
                <a:ea typeface="Times"/>
                <a:cs typeface="Times"/>
                <a:sym typeface="Times"/>
              </a:rPr>
              <a:t>[5]. Arthur Charguéraud Inria &amp; Université de Strasbourg,</a:t>
            </a:r>
            <a:endParaRPr sz="2500">
              <a:latin typeface="Times"/>
              <a:ea typeface="Times"/>
              <a:cs typeface="Times"/>
              <a:sym typeface="Times"/>
            </a:endParaRPr>
          </a:p>
          <a:p>
            <a:pPr indent="0" lvl="0" marL="0" rtl="0" algn="l">
              <a:spcBef>
                <a:spcPts val="360"/>
              </a:spcBef>
              <a:spcAft>
                <a:spcPts val="0"/>
              </a:spcAft>
              <a:buClr>
                <a:schemeClr val="dk1"/>
              </a:buClr>
              <a:buSzPts val="1100"/>
              <a:buFont typeface="Arial"/>
              <a:buNone/>
            </a:pPr>
            <a:r>
              <a:rPr lang="en-US" sz="2500">
                <a:latin typeface="Times"/>
                <a:ea typeface="Times"/>
                <a:cs typeface="Times"/>
                <a:sym typeface="Times"/>
              </a:rPr>
              <a:t>CNRS, ICube UMR 7357 arthur.chargueraud@inria.fr Alan</a:t>
            </a:r>
            <a:endParaRPr sz="2500">
              <a:latin typeface="Times"/>
              <a:ea typeface="Times"/>
              <a:cs typeface="Times"/>
              <a:sym typeface="Times"/>
            </a:endParaRPr>
          </a:p>
          <a:p>
            <a:pPr indent="0" lvl="0" marL="0" rtl="0" algn="l">
              <a:spcBef>
                <a:spcPts val="360"/>
              </a:spcBef>
              <a:spcAft>
                <a:spcPts val="0"/>
              </a:spcAft>
              <a:buClr>
                <a:schemeClr val="dk1"/>
              </a:buClr>
              <a:buSzPts val="1100"/>
              <a:buFont typeface="Arial"/>
              <a:buNone/>
            </a:pPr>
            <a:r>
              <a:rPr lang="en-US" sz="2500">
                <a:latin typeface="Times"/>
                <a:ea typeface="Times"/>
                <a:cs typeface="Times"/>
                <a:sym typeface="Times"/>
              </a:rPr>
              <a:t>Schmitt Inria &amp; Univ Rennes, CNRS, IRISA</a:t>
            </a:r>
            <a:endParaRPr sz="2500">
              <a:latin typeface="Times"/>
              <a:ea typeface="Times"/>
              <a:cs typeface="Times"/>
              <a:sym typeface="Times"/>
            </a:endParaRPr>
          </a:p>
          <a:p>
            <a:pPr indent="0" lvl="0" marL="0" rtl="0" algn="l">
              <a:spcBef>
                <a:spcPts val="360"/>
              </a:spcBef>
              <a:spcAft>
                <a:spcPts val="0"/>
              </a:spcAft>
              <a:buClr>
                <a:schemeClr val="dk1"/>
              </a:buClr>
              <a:buSzPts val="1100"/>
              <a:buFont typeface="Arial"/>
              <a:buNone/>
            </a:pPr>
            <a:r>
              <a:rPr lang="en-US" sz="2500">
                <a:latin typeface="Times"/>
                <a:ea typeface="Times"/>
                <a:cs typeface="Times"/>
                <a:sym typeface="Times"/>
              </a:rPr>
              <a:t>alan.schmitt@inria.fr Thomas Wood Imperial College London</a:t>
            </a:r>
            <a:endParaRPr sz="2500">
              <a:latin typeface="Times"/>
              <a:ea typeface="Times"/>
              <a:cs typeface="Times"/>
              <a:sym typeface="Times"/>
            </a:endParaRPr>
          </a:p>
          <a:p>
            <a:pPr indent="0" lvl="0" marL="0" rtl="0" algn="l">
              <a:spcBef>
                <a:spcPts val="360"/>
              </a:spcBef>
              <a:spcAft>
                <a:spcPts val="0"/>
              </a:spcAft>
              <a:buClr>
                <a:schemeClr val="dk1"/>
              </a:buClr>
              <a:buSzPts val="1100"/>
              <a:buFont typeface="Arial"/>
              <a:buNone/>
            </a:pPr>
            <a:r>
              <a:rPr lang="en-US" sz="2500">
                <a:latin typeface="Times"/>
                <a:ea typeface="Times"/>
                <a:cs typeface="Times"/>
                <a:sym typeface="Times"/>
              </a:rPr>
              <a:t>thomas.wood09@imperial.ac.uk- JSExplain: a Double</a:t>
            </a:r>
            <a:endParaRPr sz="2500">
              <a:latin typeface="Times"/>
              <a:ea typeface="Times"/>
              <a:cs typeface="Times"/>
              <a:sym typeface="Times"/>
            </a:endParaRPr>
          </a:p>
          <a:p>
            <a:pPr indent="0" lvl="0" marL="0" rtl="0" algn="l">
              <a:spcBef>
                <a:spcPts val="360"/>
              </a:spcBef>
              <a:spcAft>
                <a:spcPts val="0"/>
              </a:spcAft>
              <a:buClr>
                <a:schemeClr val="dk1"/>
              </a:buClr>
              <a:buSzPts val="1100"/>
              <a:buFont typeface="Arial"/>
              <a:buNone/>
            </a:pPr>
            <a:r>
              <a:rPr lang="en-US" sz="2500">
                <a:latin typeface="Times"/>
                <a:ea typeface="Times"/>
                <a:cs typeface="Times"/>
                <a:sym typeface="Times"/>
              </a:rPr>
              <a:t>Debugger for JavaScript.</a:t>
            </a:r>
            <a:endParaRPr sz="2500">
              <a:latin typeface="Times"/>
              <a:ea typeface="Times"/>
              <a:cs typeface="Times"/>
              <a:sym typeface="Times"/>
            </a:endParaRPr>
          </a:p>
          <a:p>
            <a:pPr indent="0" lvl="0" marL="0" rtl="0" algn="l">
              <a:spcBef>
                <a:spcPts val="360"/>
              </a:spcBef>
              <a:spcAft>
                <a:spcPts val="0"/>
              </a:spcAft>
              <a:buSzPts val="2210"/>
              <a:buNone/>
            </a:pPr>
            <a:r>
              <a:t/>
            </a:r>
            <a:endParaRPr>
              <a:latin typeface="Times"/>
              <a:ea typeface="Times"/>
              <a:cs typeface="Times"/>
              <a:sym typeface="Time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6"/>
          <p:cNvSpPr txBox="1"/>
          <p:nvPr>
            <p:ph type="title"/>
          </p:nvPr>
        </p:nvSpPr>
        <p:spPr>
          <a:xfrm>
            <a:off x="914400" y="274638"/>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4000"/>
              <a:buFont typeface="Times"/>
              <a:buNone/>
            </a:pPr>
            <a:r>
              <a:rPr lang="en-US">
                <a:latin typeface="Times"/>
                <a:ea typeface="Times"/>
                <a:cs typeface="Times"/>
                <a:sym typeface="Times"/>
              </a:rPr>
              <a:t>REFERENCE CONTD.</a:t>
            </a:r>
            <a:endParaRPr/>
          </a:p>
        </p:txBody>
      </p:sp>
      <p:sp>
        <p:nvSpPr>
          <p:cNvPr id="311" name="Google Shape;311;p46"/>
          <p:cNvSpPr txBox="1"/>
          <p:nvPr>
            <p:ph idx="1" type="body"/>
          </p:nvPr>
        </p:nvSpPr>
        <p:spPr>
          <a:xfrm>
            <a:off x="457200" y="1600200"/>
            <a:ext cx="8229600" cy="48201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en-US" sz="2500">
                <a:latin typeface="Times"/>
                <a:ea typeface="Times"/>
                <a:cs typeface="Times"/>
                <a:sym typeface="Times"/>
              </a:rPr>
              <a:t>[6]. P. C. van Oorschot, A. Salehi-Abari, and J. Thorpe.Purely</a:t>
            </a:r>
            <a:endParaRPr sz="2500">
              <a:latin typeface="Times"/>
              <a:ea typeface="Times"/>
              <a:cs typeface="Times"/>
              <a:sym typeface="Times"/>
            </a:endParaRPr>
          </a:p>
          <a:p>
            <a:pPr indent="0" lvl="0" marL="0" rtl="0" algn="l">
              <a:spcBef>
                <a:spcPts val="360"/>
              </a:spcBef>
              <a:spcAft>
                <a:spcPts val="0"/>
              </a:spcAft>
              <a:buClr>
                <a:schemeClr val="dk1"/>
              </a:buClr>
              <a:buSzPts val="1100"/>
              <a:buFont typeface="Arial"/>
              <a:buNone/>
            </a:pPr>
            <a:r>
              <a:rPr lang="en-US" sz="2500">
                <a:latin typeface="Times"/>
                <a:ea typeface="Times"/>
                <a:cs typeface="Times"/>
                <a:sym typeface="Times"/>
              </a:rPr>
              <a:t>automated attacks on PassPoints-style graphical passwords.</a:t>
            </a:r>
            <a:endParaRPr sz="2500">
              <a:latin typeface="Times"/>
              <a:ea typeface="Times"/>
              <a:cs typeface="Times"/>
              <a:sym typeface="Times"/>
            </a:endParaRPr>
          </a:p>
          <a:p>
            <a:pPr indent="0" lvl="0" marL="0" rtl="0" algn="l">
              <a:spcBef>
                <a:spcPts val="360"/>
              </a:spcBef>
              <a:spcAft>
                <a:spcPts val="0"/>
              </a:spcAft>
              <a:buClr>
                <a:schemeClr val="dk1"/>
              </a:buClr>
              <a:buSzPts val="1100"/>
              <a:buFont typeface="Arial"/>
              <a:buNone/>
            </a:pPr>
            <a:r>
              <a:rPr lang="en-US" sz="2500">
                <a:latin typeface="Times"/>
                <a:ea typeface="Times"/>
                <a:cs typeface="Times"/>
                <a:sym typeface="Times"/>
              </a:rPr>
              <a:t>IEEE Trans. Info. Forensics and Security, 5(3):393–405, 2010.</a:t>
            </a:r>
            <a:endParaRPr sz="2500">
              <a:latin typeface="Times"/>
              <a:ea typeface="Times"/>
              <a:cs typeface="Times"/>
              <a:sym typeface="Times"/>
            </a:endParaRPr>
          </a:p>
          <a:p>
            <a:pPr indent="0" lvl="0" marL="0" rtl="0" algn="l">
              <a:spcBef>
                <a:spcPts val="360"/>
              </a:spcBef>
              <a:spcAft>
                <a:spcPts val="0"/>
              </a:spcAft>
              <a:buClr>
                <a:schemeClr val="dk1"/>
              </a:buClr>
              <a:buSzPts val="1100"/>
              <a:buFont typeface="Arial"/>
              <a:buNone/>
            </a:pPr>
            <a:r>
              <a:rPr lang="en-US" sz="2500">
                <a:latin typeface="Times"/>
                <a:ea typeface="Times"/>
                <a:cs typeface="Times"/>
                <a:sym typeface="Times"/>
              </a:rPr>
              <a:t>[7]. D. Kim, P. Dunphy, P. Briggs, J. Hook, J. Nicholson,J.</a:t>
            </a:r>
            <a:endParaRPr sz="2500">
              <a:latin typeface="Times"/>
              <a:ea typeface="Times"/>
              <a:cs typeface="Times"/>
              <a:sym typeface="Times"/>
            </a:endParaRPr>
          </a:p>
          <a:p>
            <a:pPr indent="0" lvl="0" marL="0" rtl="0" algn="l">
              <a:spcBef>
                <a:spcPts val="360"/>
              </a:spcBef>
              <a:spcAft>
                <a:spcPts val="0"/>
              </a:spcAft>
              <a:buClr>
                <a:schemeClr val="dk1"/>
              </a:buClr>
              <a:buSzPts val="1100"/>
              <a:buFont typeface="Arial"/>
              <a:buNone/>
            </a:pPr>
            <a:r>
              <a:rPr lang="en-US" sz="2500">
                <a:latin typeface="Times"/>
                <a:ea typeface="Times"/>
                <a:cs typeface="Times"/>
                <a:sym typeface="Times"/>
              </a:rPr>
              <a:t>Nicholson, and P. Olivier. Multi-touch authentication on</a:t>
            </a:r>
            <a:endParaRPr sz="2500">
              <a:latin typeface="Times"/>
              <a:ea typeface="Times"/>
              <a:cs typeface="Times"/>
              <a:sym typeface="Times"/>
            </a:endParaRPr>
          </a:p>
          <a:p>
            <a:pPr indent="0" lvl="0" marL="0" rtl="0" algn="l">
              <a:spcBef>
                <a:spcPts val="360"/>
              </a:spcBef>
              <a:spcAft>
                <a:spcPts val="0"/>
              </a:spcAft>
              <a:buClr>
                <a:schemeClr val="dk1"/>
              </a:buClr>
              <a:buSzPts val="1100"/>
              <a:buFont typeface="Arial"/>
              <a:buNone/>
            </a:pPr>
            <a:r>
              <a:rPr lang="en-US" sz="2500">
                <a:latin typeface="Times"/>
                <a:ea typeface="Times"/>
                <a:cs typeface="Times"/>
                <a:sym typeface="Times"/>
              </a:rPr>
              <a:t>tabletops. In 28th ACM Conference on Human Factor in</a:t>
            </a:r>
            <a:endParaRPr sz="2500">
              <a:latin typeface="Times"/>
              <a:ea typeface="Times"/>
              <a:cs typeface="Times"/>
              <a:sym typeface="Times"/>
            </a:endParaRPr>
          </a:p>
          <a:p>
            <a:pPr indent="0" lvl="0" marL="0" rtl="0" algn="l">
              <a:spcBef>
                <a:spcPts val="360"/>
              </a:spcBef>
              <a:spcAft>
                <a:spcPts val="0"/>
              </a:spcAft>
              <a:buClr>
                <a:schemeClr val="dk1"/>
              </a:buClr>
              <a:buSzPts val="1100"/>
              <a:buFont typeface="Arial"/>
              <a:buNone/>
            </a:pPr>
            <a:r>
              <a:rPr lang="en-US" sz="2500">
                <a:latin typeface="Times"/>
                <a:ea typeface="Times"/>
                <a:cs typeface="Times"/>
                <a:sym typeface="Times"/>
              </a:rPr>
              <a:t>Computing Systems (CHI), pages 1093–1102, Atlanta, USA,</a:t>
            </a:r>
            <a:endParaRPr sz="2500">
              <a:latin typeface="Times"/>
              <a:ea typeface="Times"/>
              <a:cs typeface="Times"/>
              <a:sym typeface="Times"/>
            </a:endParaRPr>
          </a:p>
          <a:p>
            <a:pPr indent="0" lvl="0" marL="0" rtl="0" algn="l">
              <a:spcBef>
                <a:spcPts val="360"/>
              </a:spcBef>
              <a:spcAft>
                <a:spcPts val="0"/>
              </a:spcAft>
              <a:buClr>
                <a:schemeClr val="dk1"/>
              </a:buClr>
              <a:buSzPts val="1100"/>
              <a:buFont typeface="Arial"/>
              <a:buNone/>
            </a:pPr>
            <a:r>
              <a:rPr lang="en-US" sz="2500">
                <a:latin typeface="Times"/>
                <a:ea typeface="Times"/>
                <a:cs typeface="Times"/>
                <a:sym typeface="Times"/>
              </a:rPr>
              <a:t>April 2010.</a:t>
            </a:r>
            <a:endParaRPr sz="2500">
              <a:latin typeface="Times"/>
              <a:ea typeface="Times"/>
              <a:cs typeface="Times"/>
              <a:sym typeface="Times"/>
            </a:endParaRPr>
          </a:p>
          <a:p>
            <a:pPr indent="0" lvl="0" marL="0" rtl="0" algn="l">
              <a:spcBef>
                <a:spcPts val="360"/>
              </a:spcBef>
              <a:spcAft>
                <a:spcPts val="0"/>
              </a:spcAft>
              <a:buClr>
                <a:schemeClr val="dk1"/>
              </a:buClr>
              <a:buSzPts val="1100"/>
              <a:buFont typeface="Arial"/>
              <a:buNone/>
            </a:pPr>
            <a:r>
              <a:rPr lang="en-US" sz="2500">
                <a:latin typeface="Times"/>
                <a:ea typeface="Times"/>
                <a:cs typeface="Times"/>
                <a:sym typeface="Times"/>
              </a:rPr>
              <a:t>[8]. Ranjan, Alok &amp; Kumar, Rajeev &amp; Dhar, and Joydip. A</a:t>
            </a:r>
            <a:endParaRPr sz="2500">
              <a:latin typeface="Times"/>
              <a:ea typeface="Times"/>
              <a:cs typeface="Times"/>
              <a:sym typeface="Times"/>
            </a:endParaRPr>
          </a:p>
          <a:p>
            <a:pPr indent="0" lvl="0" marL="0" rtl="0" algn="l">
              <a:spcBef>
                <a:spcPts val="360"/>
              </a:spcBef>
              <a:spcAft>
                <a:spcPts val="0"/>
              </a:spcAft>
              <a:buClr>
                <a:schemeClr val="dk1"/>
              </a:buClr>
              <a:buSzPts val="1100"/>
              <a:buFont typeface="Arial"/>
              <a:buNone/>
            </a:pPr>
            <a:r>
              <a:rPr lang="en-US" sz="2500">
                <a:latin typeface="Times"/>
                <a:ea typeface="Times"/>
                <a:cs typeface="Times"/>
                <a:sym typeface="Times"/>
              </a:rPr>
              <a:t>Comparative Study between Dynamic Web Scripting</a:t>
            </a:r>
            <a:endParaRPr sz="2500">
              <a:latin typeface="Times"/>
              <a:ea typeface="Times"/>
              <a:cs typeface="Times"/>
              <a:sym typeface="Times"/>
            </a:endParaRPr>
          </a:p>
          <a:p>
            <a:pPr indent="0" lvl="0" marL="0" rtl="0" algn="l">
              <a:spcBef>
                <a:spcPts val="360"/>
              </a:spcBef>
              <a:spcAft>
                <a:spcPts val="0"/>
              </a:spcAft>
              <a:buClr>
                <a:schemeClr val="dk1"/>
              </a:buClr>
              <a:buSzPts val="1100"/>
              <a:buFont typeface="Arial"/>
              <a:buNone/>
            </a:pPr>
            <a:r>
              <a:rPr lang="en-US" sz="2500">
                <a:latin typeface="Times"/>
                <a:ea typeface="Times"/>
                <a:cs typeface="Times"/>
                <a:sym typeface="Times"/>
              </a:rPr>
              <a:t>Languages. 10.1007/978-3-642-27872-3_43. January 2012.</a:t>
            </a:r>
            <a:endParaRPr sz="2500">
              <a:latin typeface="Times"/>
              <a:ea typeface="Times"/>
              <a:cs typeface="Times"/>
              <a:sym typeface="Times"/>
            </a:endParaRPr>
          </a:p>
          <a:p>
            <a:pPr indent="0" lvl="0" marL="0" rtl="0" algn="l">
              <a:spcBef>
                <a:spcPts val="360"/>
              </a:spcBef>
              <a:spcAft>
                <a:spcPts val="0"/>
              </a:spcAft>
              <a:buClr>
                <a:schemeClr val="dk1"/>
              </a:buClr>
              <a:buSzPts val="1100"/>
              <a:buFont typeface="Arial"/>
              <a:buNone/>
            </a:pPr>
            <a:r>
              <a:t/>
            </a:r>
            <a:endParaRPr sz="2500">
              <a:latin typeface="Times"/>
              <a:ea typeface="Times"/>
              <a:cs typeface="Times"/>
              <a:sym typeface="Times"/>
            </a:endParaRPr>
          </a:p>
          <a:p>
            <a:pPr indent="0" lvl="0" marL="0" rtl="0" algn="l">
              <a:spcBef>
                <a:spcPts val="360"/>
              </a:spcBef>
              <a:spcAft>
                <a:spcPts val="0"/>
              </a:spcAft>
              <a:buClr>
                <a:schemeClr val="dk1"/>
              </a:buClr>
              <a:buSzPts val="1100"/>
              <a:buFont typeface="Arial"/>
              <a:buNone/>
            </a:pPr>
            <a:r>
              <a:t/>
            </a:r>
            <a:endParaRPr>
              <a:latin typeface="Times"/>
              <a:ea typeface="Times"/>
              <a:cs typeface="Times"/>
              <a:sym typeface="Time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47"/>
          <p:cNvSpPr txBox="1"/>
          <p:nvPr>
            <p:ph type="title"/>
          </p:nvPr>
        </p:nvSpPr>
        <p:spPr>
          <a:xfrm>
            <a:off x="914400" y="274638"/>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4000"/>
              <a:buFont typeface="Times"/>
              <a:buNone/>
            </a:pPr>
            <a:r>
              <a:rPr lang="en-US">
                <a:latin typeface="Times"/>
                <a:ea typeface="Times"/>
                <a:cs typeface="Times"/>
                <a:sym typeface="Times"/>
              </a:rPr>
              <a:t>REFERENCE CONTD.</a:t>
            </a:r>
            <a:endParaRPr/>
          </a:p>
        </p:txBody>
      </p:sp>
      <p:sp>
        <p:nvSpPr>
          <p:cNvPr id="317" name="Google Shape;317;p47"/>
          <p:cNvSpPr txBox="1"/>
          <p:nvPr>
            <p:ph idx="1" type="body"/>
          </p:nvPr>
        </p:nvSpPr>
        <p:spPr>
          <a:xfrm>
            <a:off x="457200" y="1600200"/>
            <a:ext cx="8229600" cy="51753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en-US" sz="2500">
                <a:latin typeface="Times"/>
                <a:ea typeface="Times"/>
                <a:cs typeface="Times"/>
                <a:sym typeface="Times"/>
              </a:rPr>
              <a:t>[9]. Mircea Moisoiu, Andrei Negrău, Robert Győrödi, Cornelia</a:t>
            </a:r>
            <a:endParaRPr sz="2500">
              <a:latin typeface="Times"/>
              <a:ea typeface="Times"/>
              <a:cs typeface="Times"/>
              <a:sym typeface="Times"/>
            </a:endParaRPr>
          </a:p>
          <a:p>
            <a:pPr indent="0" lvl="0" marL="0" rtl="0" algn="l">
              <a:spcBef>
                <a:spcPts val="360"/>
              </a:spcBef>
              <a:spcAft>
                <a:spcPts val="0"/>
              </a:spcAft>
              <a:buClr>
                <a:schemeClr val="dk1"/>
              </a:buClr>
              <a:buSzPts val="1100"/>
              <a:buFont typeface="Arial"/>
              <a:buNone/>
            </a:pPr>
            <a:r>
              <a:rPr lang="en-US" sz="2500">
                <a:latin typeface="Times"/>
                <a:ea typeface="Times"/>
                <a:cs typeface="Times"/>
                <a:sym typeface="Times"/>
              </a:rPr>
              <a:t>Győrödi, George Pecherle. QR Code Scanning app for Mobile</a:t>
            </a:r>
            <a:endParaRPr sz="2500">
              <a:latin typeface="Times"/>
              <a:ea typeface="Times"/>
              <a:cs typeface="Times"/>
              <a:sym typeface="Times"/>
            </a:endParaRPr>
          </a:p>
          <a:p>
            <a:pPr indent="0" lvl="0" marL="0" rtl="0" algn="l">
              <a:spcBef>
                <a:spcPts val="360"/>
              </a:spcBef>
              <a:spcAft>
                <a:spcPts val="0"/>
              </a:spcAft>
              <a:buClr>
                <a:schemeClr val="dk1"/>
              </a:buClr>
              <a:buSzPts val="1100"/>
              <a:buFont typeface="Arial"/>
              <a:buNone/>
            </a:pPr>
            <a:r>
              <a:rPr lang="en-US" sz="2500">
                <a:latin typeface="Times"/>
                <a:ea typeface="Times"/>
                <a:cs typeface="Times"/>
                <a:sym typeface="Times"/>
              </a:rPr>
              <a:t>Devices. IJCSMC, Vol. 3, Issue. 6, June 2014, pg.334 – 340.</a:t>
            </a:r>
            <a:endParaRPr sz="2500">
              <a:latin typeface="Times"/>
              <a:ea typeface="Times"/>
              <a:cs typeface="Times"/>
              <a:sym typeface="Times"/>
            </a:endParaRPr>
          </a:p>
          <a:p>
            <a:pPr indent="0" lvl="0" marL="0" rtl="0" algn="l">
              <a:spcBef>
                <a:spcPts val="360"/>
              </a:spcBef>
              <a:spcAft>
                <a:spcPts val="0"/>
              </a:spcAft>
              <a:buClr>
                <a:schemeClr val="dk1"/>
              </a:buClr>
              <a:buSzPts val="1100"/>
              <a:buFont typeface="Arial"/>
              <a:buNone/>
            </a:pPr>
            <a:r>
              <a:rPr lang="en-US" sz="2500">
                <a:latin typeface="Times"/>
                <a:ea typeface="Times"/>
                <a:cs typeface="Times"/>
                <a:sym typeface="Times"/>
              </a:rPr>
              <a:t>[10]. Botwe, David &amp; G Davis, Joseph. (2015). International</a:t>
            </a:r>
            <a:endParaRPr sz="2500">
              <a:latin typeface="Times"/>
              <a:ea typeface="Times"/>
              <a:cs typeface="Times"/>
              <a:sym typeface="Times"/>
            </a:endParaRPr>
          </a:p>
          <a:p>
            <a:pPr indent="0" lvl="0" marL="0" rtl="0" algn="l">
              <a:spcBef>
                <a:spcPts val="360"/>
              </a:spcBef>
              <a:spcAft>
                <a:spcPts val="0"/>
              </a:spcAft>
              <a:buClr>
                <a:schemeClr val="dk1"/>
              </a:buClr>
              <a:buSzPts val="1100"/>
              <a:buFont typeface="Arial"/>
              <a:buNone/>
            </a:pPr>
            <a:r>
              <a:rPr lang="en-US" sz="2500">
                <a:latin typeface="Times"/>
                <a:ea typeface="Times"/>
                <a:cs typeface="Times"/>
                <a:sym typeface="Times"/>
              </a:rPr>
              <a:t>Journal of Computer Science and Mobile Computing A</a:t>
            </a:r>
            <a:endParaRPr sz="2500">
              <a:latin typeface="Times"/>
              <a:ea typeface="Times"/>
              <a:cs typeface="Times"/>
              <a:sym typeface="Times"/>
            </a:endParaRPr>
          </a:p>
          <a:p>
            <a:pPr indent="0" lvl="0" marL="0" rtl="0" algn="l">
              <a:spcBef>
                <a:spcPts val="360"/>
              </a:spcBef>
              <a:spcAft>
                <a:spcPts val="0"/>
              </a:spcAft>
              <a:buClr>
                <a:schemeClr val="dk1"/>
              </a:buClr>
              <a:buSzPts val="1100"/>
              <a:buFont typeface="Arial"/>
              <a:buNone/>
            </a:pPr>
            <a:r>
              <a:rPr lang="en-US" sz="2500">
                <a:latin typeface="Times"/>
                <a:ea typeface="Times"/>
                <a:cs typeface="Times"/>
                <a:sym typeface="Times"/>
              </a:rPr>
              <a:t>Comparative Study of Web Development Technologies Using</a:t>
            </a:r>
            <a:endParaRPr sz="2500">
              <a:latin typeface="Times"/>
              <a:ea typeface="Times"/>
              <a:cs typeface="Times"/>
              <a:sym typeface="Times"/>
            </a:endParaRPr>
          </a:p>
          <a:p>
            <a:pPr indent="0" lvl="0" marL="0" rtl="0" algn="l">
              <a:spcBef>
                <a:spcPts val="360"/>
              </a:spcBef>
              <a:spcAft>
                <a:spcPts val="0"/>
              </a:spcAft>
              <a:buClr>
                <a:schemeClr val="dk1"/>
              </a:buClr>
              <a:buSzPts val="1100"/>
              <a:buFont typeface="Arial"/>
              <a:buNone/>
            </a:pPr>
            <a:r>
              <a:rPr lang="en-US" sz="2500">
                <a:latin typeface="Times"/>
                <a:ea typeface="Times"/>
                <a:cs typeface="Times"/>
                <a:sym typeface="Times"/>
              </a:rPr>
              <a:t>Open Source and Proprietary Software. 42. 154-165.</a:t>
            </a:r>
            <a:endParaRPr sz="2500">
              <a:latin typeface="Times"/>
              <a:ea typeface="Times"/>
              <a:cs typeface="Times"/>
              <a:sym typeface="Times"/>
            </a:endParaRPr>
          </a:p>
          <a:p>
            <a:pPr indent="0" lvl="0" marL="0" rtl="0" algn="l">
              <a:spcBef>
                <a:spcPts val="360"/>
              </a:spcBef>
              <a:spcAft>
                <a:spcPts val="0"/>
              </a:spcAft>
              <a:buClr>
                <a:schemeClr val="dk1"/>
              </a:buClr>
              <a:buSzPts val="1100"/>
              <a:buFont typeface="Arial"/>
              <a:buNone/>
            </a:pPr>
            <a:r>
              <a:rPr lang="en-US" sz="2500">
                <a:latin typeface="Times"/>
                <a:ea typeface="Times"/>
                <a:cs typeface="Times"/>
                <a:sym typeface="Times"/>
              </a:rPr>
              <a:t>[11]. Kishore Baktha. Mobile Application Development: All the</a:t>
            </a:r>
            <a:endParaRPr sz="2500">
              <a:latin typeface="Times"/>
              <a:ea typeface="Times"/>
              <a:cs typeface="Times"/>
              <a:sym typeface="Times"/>
            </a:endParaRPr>
          </a:p>
          <a:p>
            <a:pPr indent="0" lvl="0" marL="0" rtl="0" algn="l">
              <a:spcBef>
                <a:spcPts val="360"/>
              </a:spcBef>
              <a:spcAft>
                <a:spcPts val="0"/>
              </a:spcAft>
              <a:buClr>
                <a:schemeClr val="dk1"/>
              </a:buClr>
              <a:buSzPts val="1100"/>
              <a:buFont typeface="Arial"/>
              <a:buNone/>
            </a:pPr>
            <a:r>
              <a:rPr lang="en-US" sz="2500">
                <a:latin typeface="Times"/>
                <a:ea typeface="Times"/>
                <a:cs typeface="Times"/>
                <a:sym typeface="Times"/>
              </a:rPr>
              <a:t>Steps and Guidelines for Successful Creation of Mobile App:</a:t>
            </a:r>
            <a:endParaRPr sz="2500">
              <a:latin typeface="Times"/>
              <a:ea typeface="Times"/>
              <a:cs typeface="Times"/>
              <a:sym typeface="Times"/>
            </a:endParaRPr>
          </a:p>
          <a:p>
            <a:pPr indent="0" lvl="0" marL="0" rtl="0" algn="l">
              <a:spcBef>
                <a:spcPts val="360"/>
              </a:spcBef>
              <a:spcAft>
                <a:spcPts val="0"/>
              </a:spcAft>
              <a:buClr>
                <a:schemeClr val="dk1"/>
              </a:buClr>
              <a:buSzPts val="1100"/>
              <a:buFont typeface="Arial"/>
              <a:buNone/>
            </a:pPr>
            <a:r>
              <a:rPr lang="en-US" sz="2500">
                <a:latin typeface="Times"/>
                <a:ea typeface="Times"/>
                <a:cs typeface="Times"/>
                <a:sym typeface="Times"/>
              </a:rPr>
              <a:t>Case Study. IJCSMC, Vol. 6, Issue. 9, September 2017, pg.15 –20.</a:t>
            </a:r>
            <a:endParaRPr sz="2500">
              <a:latin typeface="Times"/>
              <a:ea typeface="Times"/>
              <a:cs typeface="Times"/>
              <a:sym typeface="Times"/>
            </a:endParaRPr>
          </a:p>
          <a:p>
            <a:pPr indent="0" lvl="0" marL="0" rtl="0" algn="l">
              <a:spcBef>
                <a:spcPts val="360"/>
              </a:spcBef>
              <a:spcAft>
                <a:spcPts val="0"/>
              </a:spcAft>
              <a:buSzPts val="2125"/>
              <a:buNone/>
            </a:pPr>
            <a:r>
              <a:t/>
            </a:r>
            <a:endParaRPr sz="2500">
              <a:latin typeface="Times"/>
              <a:ea typeface="Times"/>
              <a:cs typeface="Times"/>
              <a:sym typeface="Time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6"/>
          <p:cNvSpPr txBox="1"/>
          <p:nvPr>
            <p:ph type="title"/>
          </p:nvPr>
        </p:nvSpPr>
        <p:spPr>
          <a:xfrm>
            <a:off x="914400" y="274638"/>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EXISTING SYSTEM</a:t>
            </a:r>
            <a:endParaRPr>
              <a:latin typeface="Times New Roman"/>
              <a:ea typeface="Times New Roman"/>
              <a:cs typeface="Times New Roman"/>
              <a:sym typeface="Times New Roman"/>
            </a:endParaRPr>
          </a:p>
        </p:txBody>
      </p:sp>
      <p:sp>
        <p:nvSpPr>
          <p:cNvPr id="121" name="Google Shape;121;p16"/>
          <p:cNvSpPr txBox="1"/>
          <p:nvPr>
            <p:ph idx="1" type="body"/>
          </p:nvPr>
        </p:nvSpPr>
        <p:spPr>
          <a:xfrm>
            <a:off x="457200" y="1623150"/>
            <a:ext cx="8229600" cy="3611700"/>
          </a:xfrm>
          <a:prstGeom prst="rect">
            <a:avLst/>
          </a:prstGeom>
          <a:noFill/>
          <a:ln>
            <a:noFill/>
          </a:ln>
        </p:spPr>
        <p:txBody>
          <a:bodyPr anchorCtr="0" anchor="t" bIns="45700" lIns="91425" spcFirstLastPara="1" rIns="91425" wrap="square" tIns="45700">
            <a:noAutofit/>
          </a:bodyPr>
          <a:lstStyle/>
          <a:p>
            <a:pPr indent="-298450" lvl="0" marL="342900" rtl="0" algn="just">
              <a:spcBef>
                <a:spcPts val="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In existing system, only manual writing in a </a:t>
            </a:r>
            <a:r>
              <a:rPr lang="en-US" sz="2500">
                <a:latin typeface="Times New Roman"/>
                <a:ea typeface="Times New Roman"/>
                <a:cs typeface="Times New Roman"/>
                <a:sym typeface="Times New Roman"/>
              </a:rPr>
              <a:t>c</a:t>
            </a:r>
            <a:r>
              <a:rPr lang="en-US" sz="2500">
                <a:solidFill>
                  <a:schemeClr val="dk1"/>
                </a:solidFill>
                <a:latin typeface="Times New Roman"/>
                <a:ea typeface="Times New Roman"/>
                <a:cs typeface="Times New Roman"/>
                <a:sym typeface="Times New Roman"/>
              </a:rPr>
              <a:t>hallan is practiced.</a:t>
            </a:r>
            <a:endParaRPr sz="2500">
              <a:latin typeface="Times New Roman"/>
              <a:ea typeface="Times New Roman"/>
              <a:cs typeface="Times New Roman"/>
              <a:sym typeface="Times New Roman"/>
            </a:endParaRPr>
          </a:p>
          <a:p>
            <a:pPr indent="-298450" lvl="0" marL="342900" rtl="0" algn="just">
              <a:spcBef>
                <a:spcPts val="64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Acknowledgement is not provided digitally.</a:t>
            </a:r>
            <a:endParaRPr sz="2500">
              <a:latin typeface="Times New Roman"/>
              <a:ea typeface="Times New Roman"/>
              <a:cs typeface="Times New Roman"/>
              <a:sym typeface="Times New Roman"/>
            </a:endParaRPr>
          </a:p>
          <a:p>
            <a:pPr indent="-298450" lvl="0" marL="342900" rtl="0" algn="just">
              <a:spcBef>
                <a:spcPts val="64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No accurate database records for traffic violations.</a:t>
            </a:r>
            <a:endParaRPr sz="25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914400" y="274638"/>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PROPOSED SYSTEM</a:t>
            </a:r>
            <a:endParaRPr>
              <a:latin typeface="Times New Roman"/>
              <a:ea typeface="Times New Roman"/>
              <a:cs typeface="Times New Roman"/>
              <a:sym typeface="Times New Roman"/>
            </a:endParaRPr>
          </a:p>
        </p:txBody>
      </p:sp>
      <p:sp>
        <p:nvSpPr>
          <p:cNvPr id="127" name="Google Shape;127;p17"/>
          <p:cNvSpPr txBox="1"/>
          <p:nvPr>
            <p:ph idx="1" type="body"/>
          </p:nvPr>
        </p:nvSpPr>
        <p:spPr>
          <a:xfrm>
            <a:off x="457200" y="1699350"/>
            <a:ext cx="8229600" cy="3459300"/>
          </a:xfrm>
          <a:prstGeom prst="rect">
            <a:avLst/>
          </a:prstGeom>
          <a:noFill/>
          <a:ln>
            <a:noFill/>
          </a:ln>
        </p:spPr>
        <p:txBody>
          <a:bodyPr anchorCtr="0" anchor="t" bIns="45700" lIns="91425" spcFirstLastPara="1" rIns="91425" wrap="square" tIns="45700">
            <a:noAutofit/>
          </a:bodyPr>
          <a:lstStyle/>
          <a:p>
            <a:pPr indent="-298450" lvl="0" marL="342900" rtl="0" algn="just">
              <a:spcBef>
                <a:spcPts val="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To avoid fraudulent activities and to regulate the process of fining traffic violators. </a:t>
            </a:r>
            <a:endParaRPr sz="2500">
              <a:latin typeface="Times New Roman"/>
              <a:ea typeface="Times New Roman"/>
              <a:cs typeface="Times New Roman"/>
              <a:sym typeface="Times New Roman"/>
            </a:endParaRPr>
          </a:p>
          <a:p>
            <a:pPr indent="-298450" lvl="0" marL="342900" rtl="0" algn="just">
              <a:spcBef>
                <a:spcPts val="64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Acknowledgement is provided.</a:t>
            </a:r>
            <a:endParaRPr sz="2500">
              <a:latin typeface="Times New Roman"/>
              <a:ea typeface="Times New Roman"/>
              <a:cs typeface="Times New Roman"/>
              <a:sym typeface="Times New Roman"/>
            </a:endParaRPr>
          </a:p>
          <a:p>
            <a:pPr indent="-298450" lvl="0" marL="342900" rtl="0" algn="just">
              <a:spcBef>
                <a:spcPts val="640"/>
              </a:spcBef>
              <a:spcAft>
                <a:spcPts val="0"/>
              </a:spcAft>
              <a:buClr>
                <a:schemeClr val="dk1"/>
              </a:buClr>
              <a:buSzPts val="2500"/>
              <a:buFont typeface="Times New Roman"/>
              <a:buChar char="•"/>
            </a:pPr>
            <a:r>
              <a:rPr lang="en-US" sz="2500">
                <a:solidFill>
                  <a:schemeClr val="dk1"/>
                </a:solidFill>
                <a:latin typeface="Times New Roman"/>
                <a:ea typeface="Times New Roman"/>
                <a:cs typeface="Times New Roman"/>
                <a:sym typeface="Times New Roman"/>
              </a:rPr>
              <a:t>Complete database is maintained and also produces accurate results.</a:t>
            </a:r>
            <a:endParaRPr sz="25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457200" y="0"/>
            <a:ext cx="82296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graphicFrame>
        <p:nvGraphicFramePr>
          <p:cNvPr id="133" name="Google Shape;133;p18"/>
          <p:cNvGraphicFramePr/>
          <p:nvPr/>
        </p:nvGraphicFramePr>
        <p:xfrm>
          <a:off x="0" y="838199"/>
          <a:ext cx="3000000" cy="3000000"/>
        </p:xfrm>
        <a:graphic>
          <a:graphicData uri="http://schemas.openxmlformats.org/drawingml/2006/table">
            <a:tbl>
              <a:tblPr bandRow="1" firstRow="1">
                <a:noFill/>
                <a:tableStyleId>{15153FCA-FC20-4AAE-A71A-FF56BBF0F6C4}</a:tableStyleId>
              </a:tblPr>
              <a:tblGrid>
                <a:gridCol w="539825"/>
                <a:gridCol w="2202550"/>
                <a:gridCol w="3120350"/>
                <a:gridCol w="1730050"/>
                <a:gridCol w="1551225"/>
              </a:tblGrid>
              <a:tr h="541625">
                <a:tc>
                  <a:txBody>
                    <a:bodyPr/>
                    <a:lstStyle/>
                    <a:p>
                      <a:pPr indent="0" lvl="0" marL="0" marR="0" rtl="0" algn="ctr">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No. </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Name</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Description</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Pros</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Cons</a:t>
                      </a:r>
                      <a:endParaRPr sz="1800" u="none" cap="none" strike="noStrike">
                        <a:latin typeface="Times New Roman"/>
                        <a:ea typeface="Times New Roman"/>
                        <a:cs typeface="Times New Roman"/>
                        <a:sym typeface="Times New Roman"/>
                      </a:endParaRPr>
                    </a:p>
                  </a:txBody>
                  <a:tcPr marT="45725" marB="45725" marR="91450" marL="91450"/>
                </a:tc>
              </a:tr>
              <a:tr h="2599800">
                <a:tc>
                  <a:txBody>
                    <a:bodyPr/>
                    <a:lstStyle/>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Study on Google Firebase for Website Development. (The real time database)</a:t>
                      </a:r>
                      <a:endParaRPr sz="1800" u="none" cap="none" strike="noStrike">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(Hari Shankar Sing and Uma Shankar Singh) </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Firebase is a “NoSQL” database which are useful for large sets of distributed data.</a:t>
                      </a:r>
                      <a:endParaRPr sz="1800" u="none" cap="none" strike="noStrike">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NoSQL databases are effective for big data performance issues that relational databases aren't built to solve. </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•Scalable.</a:t>
                      </a:r>
                      <a:endParaRPr sz="1800" u="none" cap="none" strike="noStrike">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•Hierarchical Storage .</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•Internet Connection is needed.</a:t>
                      </a:r>
                      <a:endParaRPr sz="1800" u="none" cap="none" strike="noStrike">
                        <a:latin typeface="Times New Roman"/>
                        <a:ea typeface="Times New Roman"/>
                        <a:cs typeface="Times New Roman"/>
                        <a:sym typeface="Times New Roman"/>
                      </a:endParaRPr>
                    </a:p>
                  </a:txBody>
                  <a:tcPr marT="45725" marB="45725" marR="91450" marL="91450"/>
                </a:tc>
              </a:tr>
              <a:tr h="2878375">
                <a:tc>
                  <a:txBody>
                    <a:bodyPr/>
                    <a:lstStyle/>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Application of Firebase in Android App Development</a:t>
                      </a:r>
                      <a:endParaRPr sz="1800" u="none" cap="none" strike="noStrike">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-A Study.</a:t>
                      </a:r>
                      <a:endParaRPr sz="1800" u="none" cap="none" strike="noStrike">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(Chunnu Khawas and Pritam Shah)</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The server used for Android apps are Oracle SQL, Microsoft SQL Server, and MySQL which are connected to the server with PHP files. Then Firebase came into existence for Android apps which uses JSON for storing data. </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Has real-time and cloud-based database where you can store data is JSON and   synchronized continuously.</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Querying and aggregating are limited compared to SQL </a:t>
                      </a:r>
                      <a:endParaRPr sz="1800"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457200" y="0"/>
            <a:ext cx="82296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graphicFrame>
        <p:nvGraphicFramePr>
          <p:cNvPr id="139" name="Google Shape;139;p19"/>
          <p:cNvGraphicFramePr/>
          <p:nvPr/>
        </p:nvGraphicFramePr>
        <p:xfrm>
          <a:off x="-1" y="762000"/>
          <a:ext cx="3000000" cy="3000000"/>
        </p:xfrm>
        <a:graphic>
          <a:graphicData uri="http://schemas.openxmlformats.org/drawingml/2006/table">
            <a:tbl>
              <a:tblPr bandRow="1" firstRow="1">
                <a:noFill/>
                <a:tableStyleId>{15153FCA-FC20-4AAE-A71A-FF56BBF0F6C4}</a:tableStyleId>
              </a:tblPr>
              <a:tblGrid>
                <a:gridCol w="630625"/>
                <a:gridCol w="2085025"/>
                <a:gridCol w="2161150"/>
                <a:gridCol w="2057400"/>
                <a:gridCol w="2209800"/>
              </a:tblGrid>
              <a:tr h="353400">
                <a:tc>
                  <a:txBody>
                    <a:bodyPr/>
                    <a:lstStyle/>
                    <a:p>
                      <a:pPr indent="0" lvl="0" marL="0" marR="0" rtl="0" algn="ctr">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No.</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Name</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Description</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Pros</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Cons</a:t>
                      </a:r>
                      <a:endParaRPr sz="1800" u="none" cap="none" strike="noStrike">
                        <a:latin typeface="Times New Roman"/>
                        <a:ea typeface="Times New Roman"/>
                        <a:cs typeface="Times New Roman"/>
                        <a:sym typeface="Times New Roman"/>
                      </a:endParaRPr>
                    </a:p>
                  </a:txBody>
                  <a:tcPr marT="45725" marB="45725" marR="91450" marL="91450"/>
                </a:tc>
              </a:tr>
              <a:tr h="2738775">
                <a:tc>
                  <a:txBody>
                    <a:bodyPr/>
                    <a:lstStyle/>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Retrieve Real-time Data in Android Using Firebase.</a:t>
                      </a:r>
                      <a:endParaRPr sz="1800" u="none" cap="none" strike="noStrike">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 Shravan I.V. ) </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Firebase is a cloud based platform for mobile and Web application development. </a:t>
                      </a:r>
                      <a:endParaRPr sz="1800" u="none" cap="none" strike="noStrike">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Explains how to use Firebase’s cloud services to store and retrieve real-time data.</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Realtime / streaming updates are pretty easy.</a:t>
                      </a:r>
                      <a:endParaRPr sz="1800" u="none" cap="none" strike="noStrike">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The data structure is JSON which maps perfectly to UI JavaScript.</a:t>
                      </a:r>
                      <a:endParaRPr i="0"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Firebase is somewhat deprecated in favor of Cloud Firestore.</a:t>
                      </a:r>
                      <a:endParaRPr sz="1800" u="none" cap="none" strike="noStrike">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Arial"/>
                        <a:buNone/>
                      </a:pPr>
                      <a:r>
                        <a:t/>
                      </a:r>
                      <a:endParaRPr i="0" sz="1800" u="none" cap="none" strike="noStrike">
                        <a:latin typeface="Times New Roman"/>
                        <a:ea typeface="Times New Roman"/>
                        <a:cs typeface="Times New Roman"/>
                        <a:sym typeface="Times New Roman"/>
                      </a:endParaRPr>
                    </a:p>
                  </a:txBody>
                  <a:tcPr marT="45725" marB="45725" marR="91450" marL="91450"/>
                </a:tc>
              </a:tr>
              <a:tr h="3003825">
                <a:tc>
                  <a:txBody>
                    <a:bodyPr/>
                    <a:lstStyle/>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Making It Work for Everyone: HTML5 and CSS Level 3 for Responsive, Accessible Design on Website. (Stewart C. Baker)</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The bulk of the article explains the design philosophies of progressive enhancement and responsive web design, and summarizes recent updates HTML5 and CSS Level 3.</a:t>
                      </a:r>
                      <a:endParaRPr sz="1800" u="none" cap="none" strike="noStrike">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Libre Baskerville"/>
                        <a:buNone/>
                      </a:pPr>
                      <a:r>
                        <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Canvas Element.</a:t>
                      </a:r>
                      <a:endParaRPr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Allows storing files or web application makes them accessible without internet connectivity.</a:t>
                      </a:r>
                      <a:endParaRPr i="0"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Considerable effort even if wishes to carry out a minor change in the site.</a:t>
                      </a:r>
                      <a:endParaRPr sz="1800" u="none" cap="none" strike="noStrike">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Not all browsers support HTML5 which is being counted as the major drawback. </a:t>
                      </a:r>
                      <a:endParaRPr sz="1800"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381000" y="0"/>
            <a:ext cx="82296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LITERATURE SURVEY </a:t>
            </a:r>
            <a:endParaRPr>
              <a:latin typeface="Times New Roman"/>
              <a:ea typeface="Times New Roman"/>
              <a:cs typeface="Times New Roman"/>
              <a:sym typeface="Times New Roman"/>
            </a:endParaRPr>
          </a:p>
        </p:txBody>
      </p:sp>
      <p:graphicFrame>
        <p:nvGraphicFramePr>
          <p:cNvPr id="145" name="Google Shape;145;p20"/>
          <p:cNvGraphicFramePr/>
          <p:nvPr/>
        </p:nvGraphicFramePr>
        <p:xfrm>
          <a:off x="0" y="990600"/>
          <a:ext cx="3000000" cy="3000000"/>
        </p:xfrm>
        <a:graphic>
          <a:graphicData uri="http://schemas.openxmlformats.org/drawingml/2006/table">
            <a:tbl>
              <a:tblPr bandRow="1" firstRow="1">
                <a:noFill/>
                <a:tableStyleId>{15153FCA-FC20-4AAE-A71A-FF56BBF0F6C4}</a:tableStyleId>
              </a:tblPr>
              <a:tblGrid>
                <a:gridCol w="609600"/>
                <a:gridCol w="2015075"/>
                <a:gridCol w="2349450"/>
                <a:gridCol w="2292725"/>
                <a:gridCol w="1877150"/>
              </a:tblGrid>
              <a:tr h="619650">
                <a:tc>
                  <a:txBody>
                    <a:bodyPr/>
                    <a:lstStyle/>
                    <a:p>
                      <a:pPr indent="0" lvl="0" marL="0" marR="0" rtl="0" algn="ctr">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No.</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Name</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Description</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Pros</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Cons</a:t>
                      </a:r>
                      <a:endParaRPr sz="1800" u="none" cap="none" strike="noStrike">
                        <a:latin typeface="Times New Roman"/>
                        <a:ea typeface="Times New Roman"/>
                        <a:cs typeface="Times New Roman"/>
                        <a:sym typeface="Times New Roman"/>
                      </a:endParaRPr>
                    </a:p>
                  </a:txBody>
                  <a:tcPr marT="45725" marB="45725" marR="91450" marL="91450"/>
                </a:tc>
              </a:tr>
              <a:tr h="2703975">
                <a:tc>
                  <a:txBody>
                    <a:bodyPr/>
                    <a:lstStyle/>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5.</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A Comprehensive analysis of XML and JSON web technologies. (Zia Ul Haq, Gul Faraz Khan and Tazar Hussain)</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XML and JSON is compared in different aspects and then on the basis of these comparisons conclusion has been derived that which technology is required for whom and for what purpose. </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Concise format thanks to name/value pair -based approach.</a:t>
                      </a:r>
                      <a:endParaRPr i="0"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No namespace support, hence poor extensibility.</a:t>
                      </a:r>
                      <a:endParaRPr i="0" sz="1800" u="none" cap="none" strike="noStrike">
                        <a:latin typeface="Times New Roman"/>
                        <a:ea typeface="Times New Roman"/>
                        <a:cs typeface="Times New Roman"/>
                        <a:sym typeface="Times New Roman"/>
                      </a:endParaRPr>
                    </a:p>
                  </a:txBody>
                  <a:tcPr marT="45725" marB="45725" marR="91450" marL="91450"/>
                </a:tc>
              </a:tr>
              <a:tr h="2543750">
                <a:tc>
                  <a:txBody>
                    <a:bodyPr/>
                    <a:lstStyle/>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6.</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A</a:t>
                      </a:r>
                      <a:r>
                        <a:rPr lang="en-US" sz="1800" u="none" cap="none" strike="noStrike">
                          <a:solidFill>
                            <a:schemeClr val="dk1"/>
                          </a:solidFill>
                          <a:latin typeface="Times New Roman"/>
                          <a:ea typeface="Times New Roman"/>
                          <a:cs typeface="Times New Roman"/>
                          <a:sym typeface="Times New Roman"/>
                        </a:rPr>
                        <a:t>ndroid Based Mobile Application Development And Its Security.</a:t>
                      </a:r>
                      <a:endParaRPr sz="1800" u="none" cap="none" strike="noStrike">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Times New Roman"/>
                        <a:buNone/>
                      </a:pPr>
                      <a:r>
                        <a:rPr lang="en-US" sz="1800" u="none" cap="none" strike="noStrike">
                          <a:solidFill>
                            <a:schemeClr val="dk1"/>
                          </a:solidFill>
                          <a:latin typeface="Times New Roman"/>
                          <a:ea typeface="Times New Roman"/>
                          <a:cs typeface="Times New Roman"/>
                          <a:sym typeface="Times New Roman"/>
                        </a:rPr>
                        <a:t>(</a:t>
                      </a:r>
                      <a:r>
                        <a:rPr lang="en-US" sz="1800" u="none" cap="none" strike="noStrike">
                          <a:latin typeface="Times New Roman"/>
                          <a:ea typeface="Times New Roman"/>
                          <a:cs typeface="Times New Roman"/>
                          <a:sym typeface="Times New Roman"/>
                        </a:rPr>
                        <a:t>Suhas Holla and Mahima M Katti)</a:t>
                      </a:r>
                      <a:endParaRPr sz="1800" u="none" cap="none" strike="noStrike">
                        <a:solidFill>
                          <a:schemeClr val="dk1"/>
                        </a:solidFill>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Android mobile platform for the mobile application development, layered approach and the details of security information for Android is discussed.</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 Budget-friendly option.</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 Endangering data privacy.</a:t>
                      </a:r>
                      <a:endParaRPr sz="1800"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457200" y="304800"/>
            <a:ext cx="82296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a:latin typeface="Times New Roman"/>
                <a:ea typeface="Times New Roman"/>
                <a:cs typeface="Times New Roman"/>
                <a:sym typeface="Times New Roman"/>
              </a:rPr>
              <a:t>LITERATURE SURVEY</a:t>
            </a:r>
            <a:r>
              <a:rPr lang="en-US" sz="3959">
                <a:latin typeface="Times New Roman"/>
                <a:ea typeface="Times New Roman"/>
                <a:cs typeface="Times New Roman"/>
                <a:sym typeface="Times New Roman"/>
              </a:rPr>
              <a:t> </a:t>
            </a:r>
            <a:endParaRPr sz="3959">
              <a:latin typeface="Times New Roman"/>
              <a:ea typeface="Times New Roman"/>
              <a:cs typeface="Times New Roman"/>
              <a:sym typeface="Times New Roman"/>
            </a:endParaRPr>
          </a:p>
        </p:txBody>
      </p:sp>
      <p:graphicFrame>
        <p:nvGraphicFramePr>
          <p:cNvPr id="151" name="Google Shape;151;p21"/>
          <p:cNvGraphicFramePr/>
          <p:nvPr/>
        </p:nvGraphicFramePr>
        <p:xfrm>
          <a:off x="0" y="1023802"/>
          <a:ext cx="3000000" cy="3000000"/>
        </p:xfrm>
        <a:graphic>
          <a:graphicData uri="http://schemas.openxmlformats.org/drawingml/2006/table">
            <a:tbl>
              <a:tblPr bandRow="1" firstRow="1">
                <a:noFill/>
                <a:tableStyleId>{15153FCA-FC20-4AAE-A71A-FF56BBF0F6C4}</a:tableStyleId>
              </a:tblPr>
              <a:tblGrid>
                <a:gridCol w="533400"/>
                <a:gridCol w="2057400"/>
                <a:gridCol w="2743200"/>
                <a:gridCol w="1905000"/>
                <a:gridCol w="1905000"/>
              </a:tblGrid>
              <a:tr h="558425">
                <a:tc>
                  <a:txBody>
                    <a:bodyPr/>
                    <a:lstStyle/>
                    <a:p>
                      <a:pPr indent="0" lvl="0" marL="0" marR="0" rtl="0" algn="ctr">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No.</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Name</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Description</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Pros</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Cons</a:t>
                      </a:r>
                      <a:endParaRPr sz="1800" u="none" cap="none" strike="noStrike">
                        <a:latin typeface="Times New Roman"/>
                        <a:ea typeface="Times New Roman"/>
                        <a:cs typeface="Times New Roman"/>
                        <a:sym typeface="Times New Roman"/>
                      </a:endParaRPr>
                    </a:p>
                  </a:txBody>
                  <a:tcPr marT="45725" marB="45725" marR="91450" marL="91450"/>
                </a:tc>
              </a:tr>
              <a:tr h="2108575">
                <a:tc>
                  <a:txBody>
                    <a:bodyPr/>
                    <a:lstStyle/>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7.</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Database in Cloud Computing - Database-as-a Service (DBaas) with its Challenges.</a:t>
                      </a:r>
                      <a:endParaRPr sz="1800" u="none" cap="none" strike="noStrike">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(Shweta Dinesh Bijwe and Prof. P. L. Ramteke)</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A DBaaS promises to move much of the operational burden of provisioning, configuration, scaling, performance tuning, backup, privacy, and access control from the database users to the service operator, offering lower overall costs to users. </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i="0" lang="en-US" sz="1800" u="none" cap="none" strike="noStrike">
                          <a:solidFill>
                            <a:schemeClr val="dk1"/>
                          </a:solidFill>
                          <a:latin typeface="Times New Roman"/>
                          <a:ea typeface="Times New Roman"/>
                          <a:cs typeface="Times New Roman"/>
                          <a:sym typeface="Times New Roman"/>
                        </a:rPr>
                        <a:t>The database is off site, meaning loss of power or natural disaster at your business doesn’t affect it.</a:t>
                      </a:r>
                      <a:endParaRPr sz="1800" u="none" cap="none" strike="noStrike">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Arial"/>
                        <a:buNone/>
                      </a:pPr>
                      <a:r>
                        <a:t/>
                      </a:r>
                      <a:endParaRPr i="0"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i="0" lang="en-US" sz="1800" u="none" cap="none" strike="noStrike">
                          <a:solidFill>
                            <a:schemeClr val="dk1"/>
                          </a:solidFill>
                          <a:latin typeface="Times New Roman"/>
                          <a:ea typeface="Times New Roman"/>
                          <a:cs typeface="Times New Roman"/>
                          <a:sym typeface="Times New Roman"/>
                        </a:rPr>
                        <a:t>Don’t have direct access to the servers that are running your database.</a:t>
                      </a:r>
                      <a:endParaRPr i="0" sz="1800" u="none" cap="none" strike="noStrike">
                        <a:latin typeface="Times New Roman"/>
                        <a:ea typeface="Times New Roman"/>
                        <a:cs typeface="Times New Roman"/>
                        <a:sym typeface="Times New Roman"/>
                      </a:endParaRPr>
                    </a:p>
                  </a:txBody>
                  <a:tcPr marT="45725" marB="45725" marR="91450" marL="91450"/>
                </a:tc>
              </a:tr>
              <a:tr h="1892475">
                <a:tc>
                  <a:txBody>
                    <a:bodyPr/>
                    <a:lstStyle/>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8.</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Cloud Database - Database As A Service. </a:t>
                      </a:r>
                      <a:endParaRPr sz="1800" u="none" cap="none" strike="noStrike">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(Waleed Al Shehri)</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The structure of database in cloud computing and its working in collaboration with nodes is observed under database as a service.</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Arial"/>
                        <a:buNone/>
                      </a:pPr>
                      <a:r>
                        <a:rPr i="0" lang="en-US" sz="1800" u="none" cap="none" strike="noStrike">
                          <a:solidFill>
                            <a:schemeClr val="dk1"/>
                          </a:solidFill>
                          <a:latin typeface="Times New Roman"/>
                          <a:ea typeface="Times New Roman"/>
                          <a:cs typeface="Times New Roman"/>
                          <a:sym typeface="Times New Roman"/>
                        </a:rPr>
                        <a:t> The DBaaS model can also help reduce data and database redundancy and improve overall Quality of Service.</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Times New Roman"/>
                        <a:buNone/>
                      </a:pPr>
                      <a:r>
                        <a:rPr i="0" lang="en-US" sz="1800" u="none" cap="none" strike="noStrike">
                          <a:solidFill>
                            <a:schemeClr val="dk1"/>
                          </a:solidFill>
                          <a:latin typeface="Times New Roman"/>
                          <a:ea typeface="Times New Roman"/>
                          <a:cs typeface="Times New Roman"/>
                          <a:sym typeface="Times New Roman"/>
                        </a:rPr>
                        <a:t>Database doesn't support features such as data compression and table partitions.</a:t>
                      </a:r>
                      <a:endParaRPr sz="1800"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