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8E6-9C61-40E3-9C6A-1A9F7EAB5D79}" type="datetimeFigureOut">
              <a:rPr lang="en-US" smtClean="0"/>
              <a:pPr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8731-E40A-4BC5-BEB1-9661DE76F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8E6-9C61-40E3-9C6A-1A9F7EAB5D79}" type="datetimeFigureOut">
              <a:rPr lang="en-US" smtClean="0"/>
              <a:pPr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8731-E40A-4BC5-BEB1-9661DE76F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8E6-9C61-40E3-9C6A-1A9F7EAB5D79}" type="datetimeFigureOut">
              <a:rPr lang="en-US" smtClean="0"/>
              <a:pPr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8731-E40A-4BC5-BEB1-9661DE76F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8E6-9C61-40E3-9C6A-1A9F7EAB5D79}" type="datetimeFigureOut">
              <a:rPr lang="en-US" smtClean="0"/>
              <a:pPr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8731-E40A-4BC5-BEB1-9661DE76F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8E6-9C61-40E3-9C6A-1A9F7EAB5D79}" type="datetimeFigureOut">
              <a:rPr lang="en-US" smtClean="0"/>
              <a:pPr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8731-E40A-4BC5-BEB1-9661DE76F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8E6-9C61-40E3-9C6A-1A9F7EAB5D79}" type="datetimeFigureOut">
              <a:rPr lang="en-US" smtClean="0"/>
              <a:pPr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8731-E40A-4BC5-BEB1-9661DE76F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8E6-9C61-40E3-9C6A-1A9F7EAB5D79}" type="datetimeFigureOut">
              <a:rPr lang="en-US" smtClean="0"/>
              <a:pPr/>
              <a:t>12/29/2018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8731-E40A-4BC5-BEB1-9661DE76F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8E6-9C61-40E3-9C6A-1A9F7EAB5D79}" type="datetimeFigureOut">
              <a:rPr lang="en-US" smtClean="0"/>
              <a:pPr/>
              <a:t>12/29/2018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8731-E40A-4BC5-BEB1-9661DE76F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8E6-9C61-40E3-9C6A-1A9F7EAB5D79}" type="datetimeFigureOut">
              <a:rPr lang="en-US" smtClean="0"/>
              <a:pPr/>
              <a:t>12/29/2018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8731-E40A-4BC5-BEB1-9661DE76F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8E6-9C61-40E3-9C6A-1A9F7EAB5D79}" type="datetimeFigureOut">
              <a:rPr lang="en-US" smtClean="0"/>
              <a:pPr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8731-E40A-4BC5-BEB1-9661DE76F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8E6-9C61-40E3-9C6A-1A9F7EAB5D79}" type="datetimeFigureOut">
              <a:rPr lang="en-US" smtClean="0"/>
              <a:pPr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8731-E40A-4BC5-BEB1-9661DE76F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E18E6-9C61-40E3-9C6A-1A9F7EAB5D79}" type="datetimeFigureOut">
              <a:rPr lang="en-US" smtClean="0"/>
              <a:pPr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98731-E40A-4BC5-BEB1-9661DE76F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8600" y="776288"/>
            <a:ext cx="8686800" cy="1470025"/>
          </a:xfrm>
        </p:spPr>
        <p:txBody>
          <a:bodyPr>
            <a:normAutofit/>
          </a:bodyPr>
          <a:lstStyle/>
          <a:p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Penalty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Monitor for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Violating Traffic Rules using Cloud Computing</a:t>
            </a:r>
            <a:endParaRPr lang="en-US" sz="3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>
          <a:xfrm>
            <a:off x="228600" y="3657600"/>
            <a:ext cx="5257800" cy="1905000"/>
          </a:xfrm>
        </p:spPr>
        <p:txBody>
          <a:bodyPr>
            <a:noAutofit/>
          </a:bodyPr>
          <a:lstStyle/>
          <a:p>
            <a:pPr algn="l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TEAM MEMBERS</a:t>
            </a:r>
          </a:p>
          <a:p>
            <a:pPr lvl="1"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Dwarakeshwaran B M- 723715104006</a:t>
            </a:r>
          </a:p>
          <a:p>
            <a:pPr lvl="1"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Manikandan M – 723715104021</a:t>
            </a:r>
          </a:p>
          <a:p>
            <a:pPr lvl="1"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ManojPrabhu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 – 723715104025</a:t>
            </a:r>
          </a:p>
          <a:p>
            <a:pPr lvl="1"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Raghin R - 723715104039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0" y="3810000"/>
            <a:ext cx="3276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TEAM GUIDE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R. CHANDRASEKAR (HOD/CSE)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99306"/>
          </a:xfrm>
        </p:spPr>
        <p:txBody>
          <a:bodyPr>
            <a:noAutofit/>
          </a:bodyPr>
          <a:lstStyle/>
          <a:p>
            <a:r>
              <a:rPr lang="en-US" sz="4800" b="1" i="1" dirty="0" smtClean="0">
                <a:latin typeface="Times New Roman" pitchFamily="18" charset="0"/>
                <a:cs typeface="Times New Roman" pitchFamily="18" charset="0"/>
              </a:rPr>
              <a:t>DOMAIN</a:t>
            </a:r>
            <a:endParaRPr lang="en-US" sz="4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7338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Client-Server Model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used for Web &amp; App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Development</a:t>
            </a:r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QR Code Scanning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for Mobile App</a:t>
            </a:r>
          </a:p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Cloud Computing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for Website</a:t>
            </a:r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txBody>
          <a:bodyPr>
            <a:normAutofit/>
          </a:bodyPr>
          <a:lstStyle/>
          <a:p>
            <a:r>
              <a:rPr lang="en-US" sz="4800" b="1" i="1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sz="4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083208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Digitalizing  the normal paper receipt. 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Providing the acknowledgement to the common people.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Monitoring individual traffic inspectors.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Store the information  over the offenders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and their cases.</a:t>
            </a:r>
          </a:p>
          <a:p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txBody>
          <a:bodyPr>
            <a:normAutofit/>
          </a:bodyPr>
          <a:lstStyle/>
          <a:p>
            <a:r>
              <a:rPr lang="en-US" sz="4800" b="1" i="1" dirty="0" smtClean="0">
                <a:latin typeface="Times New Roman" pitchFamily="18" charset="0"/>
                <a:cs typeface="Times New Roman" pitchFamily="18" charset="0"/>
              </a:rPr>
              <a:t>AIM &amp; INNOVATION</a:t>
            </a:r>
            <a:endParaRPr lang="en-US" sz="4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3560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To avoid fraudulent activities and to regulate the process of fining traffic violators. 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App module has 6 activities.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Website module has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activities.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 information can also be communicated even on offline mode.</a:t>
            </a:r>
          </a:p>
          <a:p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i="1" dirty="0" smtClean="0">
                <a:latin typeface="Times New Roman" pitchFamily="18" charset="0"/>
                <a:cs typeface="Times New Roman" pitchFamily="18" charset="0"/>
              </a:rPr>
              <a:t>TECHNOLOGIES USED</a:t>
            </a:r>
            <a:endParaRPr lang="en-US" sz="4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FRONT END</a:t>
            </a:r>
          </a:p>
          <a:p>
            <a:pPr lvl="1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Android App –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XML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Website –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Javascript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BACK END</a:t>
            </a:r>
          </a:p>
          <a:p>
            <a:pPr lvl="1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MongoDB</a:t>
            </a:r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tudent\Downloads\anyquestionslogo-finalred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304800"/>
            <a:ext cx="404950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66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Chiller" pitchFamily="82" charset="0"/>
                <a:cs typeface="Arabic Typesetting" pitchFamily="66" charset="-78"/>
              </a:rPr>
              <a:t>THANK YOU!!!</a:t>
            </a:r>
            <a:endParaRPr lang="en-US" sz="6600" b="1" dirty="0">
              <a:ln w="50800"/>
              <a:solidFill>
                <a:schemeClr val="bg1">
                  <a:shade val="50000"/>
                </a:schemeClr>
              </a:solidFill>
              <a:latin typeface="Chiller" pitchFamily="82" charset="0"/>
              <a:cs typeface="Arabic Typesetting" pitchFamily="66" charset="-7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</TotalTime>
  <Words>143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Penalty Monitor for Violating Traffic Rules using Cloud Computing</vt:lpstr>
      <vt:lpstr>DOMAIN</vt:lpstr>
      <vt:lpstr>ABSTRACT</vt:lpstr>
      <vt:lpstr>AIM &amp; INNOVATION</vt:lpstr>
      <vt:lpstr>TECHNOLOGIES USED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Interest Payments Monitoring</dc:title>
  <dc:creator>student</dc:creator>
  <cp:lastModifiedBy>student</cp:lastModifiedBy>
  <cp:revision>57</cp:revision>
  <dcterms:created xsi:type="dcterms:W3CDTF">2018-12-26T06:32:30Z</dcterms:created>
  <dcterms:modified xsi:type="dcterms:W3CDTF">2018-12-29T06:12:39Z</dcterms:modified>
</cp:coreProperties>
</file>