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E3E18E6-9C61-40E3-9C6A-1A9F7EAB5D7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E3E18E6-9C61-40E3-9C6A-1A9F7EAB5D7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E3E18E6-9C61-40E3-9C6A-1A9F7EAB5D7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E3E18E6-9C61-40E3-9C6A-1A9F7EAB5D7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E3E18E6-9C61-40E3-9C6A-1A9F7EAB5D7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8E6-9C61-40E3-9C6A-1A9F7EAB5D7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E3E18E6-9C61-40E3-9C6A-1A9F7EAB5D7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E3E18E6-9C61-40E3-9C6A-1A9F7EAB5D7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E3E18E6-9C61-40E3-9C6A-1A9F7EAB5D7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E3E18E6-9C61-40E3-9C6A-1A9F7EAB5D79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B998731-E40A-4BC5-BEB1-9661DE76F0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776288"/>
            <a:ext cx="8686800" cy="1470025"/>
          </a:xfrm>
        </p:spPr>
        <p:txBody>
          <a:bodyPr>
            <a:normAutofit/>
          </a:bodyPr>
          <a:lstStyle/>
          <a:p>
            <a:r>
              <a:rPr lang="en-US" sz="3600" b="1" i="1" dirty="0" smtClean="0"/>
              <a:t>Penalty </a:t>
            </a:r>
            <a:r>
              <a:rPr lang="en-US" sz="3600" b="1" i="1" dirty="0" smtClean="0"/>
              <a:t>Issuer for Violating Traffic Rules using Cloud Computing</a:t>
            </a:r>
            <a:endParaRPr lang="en-US" sz="3600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228600" y="3657600"/>
            <a:ext cx="5257800" cy="190500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2400" b="1" dirty="0" smtClean="0"/>
              <a:t>TEAM </a:t>
            </a:r>
            <a:r>
              <a:rPr lang="en-US" sz="2400" b="1" dirty="0" smtClean="0"/>
              <a:t>MEMBERS</a:t>
            </a:r>
          </a:p>
          <a:p>
            <a:pPr lvl="1" algn="l"/>
            <a:r>
              <a:rPr lang="en-US" sz="2000" dirty="0" err="1" smtClean="0"/>
              <a:t>Dwarakeshwaran</a:t>
            </a:r>
            <a:r>
              <a:rPr lang="en-US" sz="2000" dirty="0" smtClean="0"/>
              <a:t> B M- 723715104006</a:t>
            </a:r>
          </a:p>
          <a:p>
            <a:pPr lvl="1" algn="l"/>
            <a:r>
              <a:rPr lang="en-US" sz="2000" dirty="0" err="1" smtClean="0"/>
              <a:t>Manikandan</a:t>
            </a:r>
            <a:r>
              <a:rPr lang="en-US" sz="2000" dirty="0" smtClean="0"/>
              <a:t> M </a:t>
            </a:r>
            <a:r>
              <a:rPr lang="en-US" sz="2000" dirty="0" smtClean="0"/>
              <a:t>– 723715104021</a:t>
            </a:r>
          </a:p>
          <a:p>
            <a:pPr lvl="1" algn="l"/>
            <a:r>
              <a:rPr lang="en-US" sz="2000" dirty="0" err="1" smtClean="0"/>
              <a:t>Manoj</a:t>
            </a:r>
            <a:r>
              <a:rPr lang="en-US" sz="2000" dirty="0" smtClean="0"/>
              <a:t> </a:t>
            </a:r>
            <a:r>
              <a:rPr lang="en-US" sz="2000" dirty="0" err="1" smtClean="0"/>
              <a:t>Prabhu</a:t>
            </a:r>
            <a:r>
              <a:rPr lang="en-US" sz="2000" dirty="0" smtClean="0"/>
              <a:t> D </a:t>
            </a:r>
            <a:r>
              <a:rPr lang="en-US" sz="2000" dirty="0" smtClean="0"/>
              <a:t>– 723715104025</a:t>
            </a:r>
          </a:p>
          <a:p>
            <a:pPr lvl="1" algn="l"/>
            <a:r>
              <a:rPr lang="en-US" sz="2000" dirty="0" err="1" smtClean="0"/>
              <a:t>Raghin</a:t>
            </a:r>
            <a:r>
              <a:rPr lang="en-US" sz="2000" dirty="0" smtClean="0"/>
              <a:t> R - </a:t>
            </a:r>
            <a:r>
              <a:rPr lang="en-US" sz="2000" dirty="0" smtClean="0"/>
              <a:t>723715104039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19800" y="3810000"/>
            <a:ext cx="2971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TEAM GUIDE</a:t>
            </a:r>
          </a:p>
          <a:p>
            <a:endParaRPr lang="en-US" dirty="0"/>
          </a:p>
          <a:p>
            <a:r>
              <a:rPr lang="en-US" sz="2000" dirty="0" smtClean="0"/>
              <a:t>Dr. R. CHANDRASEKAR </a:t>
            </a:r>
            <a:r>
              <a:rPr lang="en-US" sz="2000" dirty="0" smtClean="0"/>
              <a:t>(HOD/CSE)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99306"/>
          </a:xfrm>
        </p:spPr>
        <p:txBody>
          <a:bodyPr>
            <a:noAutofit/>
          </a:bodyPr>
          <a:lstStyle/>
          <a:p>
            <a:r>
              <a:rPr lang="en-US" sz="4800" b="1" i="1" dirty="0" smtClean="0"/>
              <a:t>DOMAIN</a:t>
            </a:r>
            <a:endParaRPr lang="en-US" sz="4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7338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Client-Server </a:t>
            </a:r>
            <a:r>
              <a:rPr lang="en-US" sz="4000" b="1" dirty="0" smtClean="0"/>
              <a:t>Model </a:t>
            </a:r>
            <a:r>
              <a:rPr lang="en-US" sz="4000" dirty="0" smtClean="0"/>
              <a:t>used for Web &amp; App </a:t>
            </a:r>
            <a:r>
              <a:rPr lang="en-US" sz="4000" dirty="0" smtClean="0"/>
              <a:t>Development</a:t>
            </a:r>
            <a:endParaRPr lang="en-US" sz="4000" b="1" dirty="0" smtClean="0"/>
          </a:p>
          <a:p>
            <a:r>
              <a:rPr lang="en-US" sz="4000" b="1" dirty="0" smtClean="0"/>
              <a:t>QR Code Scanning </a:t>
            </a:r>
            <a:r>
              <a:rPr lang="en-US" sz="4000" dirty="0" smtClean="0"/>
              <a:t>for Mobile App</a:t>
            </a:r>
          </a:p>
          <a:p>
            <a:r>
              <a:rPr lang="en-US" sz="4000" b="1" dirty="0" smtClean="0"/>
              <a:t>Cloud Computing </a:t>
            </a:r>
            <a:r>
              <a:rPr lang="en-US" sz="4000" dirty="0" smtClean="0"/>
              <a:t>for Website</a:t>
            </a:r>
            <a:endParaRPr lang="en-US" sz="4000" b="1" dirty="0" smtClean="0"/>
          </a:p>
          <a:p>
            <a:endParaRPr lang="en-US" sz="4000" b="1" dirty="0" smtClean="0"/>
          </a:p>
          <a:p>
            <a:pPr>
              <a:buNone/>
            </a:pP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r>
              <a:rPr lang="en-US" dirty="0" smtClean="0"/>
              <a:t>AIM &amp;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560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i="1" dirty="0" smtClean="0"/>
              <a:t>TECHNOLOGIES USED</a:t>
            </a:r>
            <a:endParaRPr lang="en-US" sz="4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FRONT END</a:t>
            </a:r>
          </a:p>
          <a:p>
            <a:pPr lvl="1"/>
            <a:r>
              <a:rPr lang="en-US" sz="4000" dirty="0" smtClean="0"/>
              <a:t>Android App – </a:t>
            </a:r>
            <a:r>
              <a:rPr lang="en-US" sz="4000" b="1" dirty="0" smtClean="0"/>
              <a:t>XML</a:t>
            </a:r>
            <a:endParaRPr lang="en-US" sz="4000" dirty="0" smtClean="0"/>
          </a:p>
          <a:p>
            <a:pPr lvl="1"/>
            <a:r>
              <a:rPr lang="en-US" sz="4000" dirty="0" smtClean="0"/>
              <a:t>Website – </a:t>
            </a:r>
            <a:r>
              <a:rPr lang="en-US" sz="4000" b="1" dirty="0" err="1" smtClean="0"/>
              <a:t>Javascript</a:t>
            </a:r>
            <a:endParaRPr lang="en-US" sz="4000" dirty="0" smtClean="0"/>
          </a:p>
          <a:p>
            <a:r>
              <a:rPr lang="en-US" sz="4400" dirty="0" smtClean="0"/>
              <a:t>BACK END</a:t>
            </a:r>
          </a:p>
          <a:p>
            <a:pPr lvl="1"/>
            <a:r>
              <a:rPr lang="en-US" sz="4000" b="1" dirty="0" err="1" smtClean="0"/>
              <a:t>MongoDB</a:t>
            </a:r>
            <a:r>
              <a:rPr lang="en-US" sz="4000" b="1" dirty="0" smtClean="0"/>
              <a:t> or </a:t>
            </a:r>
            <a:r>
              <a:rPr lang="en-US" sz="4000" b="1" dirty="0" err="1" smtClean="0"/>
              <a:t>FireBase</a:t>
            </a:r>
            <a:endParaRPr lang="en-US" sz="40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ownloads\anyquestionslogo-finalr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404950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66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hiller" pitchFamily="82" charset="0"/>
                <a:cs typeface="Arabic Typesetting" pitchFamily="66" charset="-78"/>
              </a:rPr>
              <a:t>THANK YOU!!!</a:t>
            </a:r>
            <a:endParaRPr lang="en-US" sz="6600" b="1" dirty="0">
              <a:ln w="50800"/>
              <a:solidFill>
                <a:schemeClr val="bg1">
                  <a:shade val="50000"/>
                </a:schemeClr>
              </a:solidFill>
              <a:latin typeface="Chiller" pitchFamily="82" charset="0"/>
              <a:cs typeface="Arabic Typesetting" pitchFamily="66" charset="-7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286</TotalTime>
  <Words>80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Penalty Issuer for Violating Traffic Rules using Cloud Computing</vt:lpstr>
      <vt:lpstr>DOMAIN</vt:lpstr>
      <vt:lpstr>Abstract</vt:lpstr>
      <vt:lpstr>AIM &amp; INNOVATION</vt:lpstr>
      <vt:lpstr>TECHNOLOGIES USED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Payments Monitoring</dc:title>
  <dc:creator>student</dc:creator>
  <cp:lastModifiedBy>student</cp:lastModifiedBy>
  <cp:revision>47</cp:revision>
  <dcterms:created xsi:type="dcterms:W3CDTF">2018-12-26T06:32:30Z</dcterms:created>
  <dcterms:modified xsi:type="dcterms:W3CDTF">2018-12-28T11:24:04Z</dcterms:modified>
</cp:coreProperties>
</file>