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107" y="1371600"/>
            <a:ext cx="6859786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4953000"/>
            <a:ext cx="6173808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865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223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914" y="533400"/>
            <a:ext cx="1028968" cy="5592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6" y="533400"/>
            <a:ext cx="6059479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018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945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2514601"/>
            <a:ext cx="6859786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990600"/>
            <a:ext cx="617380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699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8" y="1828800"/>
            <a:ext cx="348477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7824" y="1828800"/>
            <a:ext cx="3487059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97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8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112" y="1828800"/>
            <a:ext cx="348477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112" y="2667000"/>
            <a:ext cx="3484771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23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570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017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021" y="838200"/>
            <a:ext cx="4630357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828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8857" y="458788"/>
            <a:ext cx="4970963" cy="5938837"/>
          </a:xfrm>
          <a:prstGeom prst="rect">
            <a:avLst/>
          </a:prstGeom>
          <a:noFill/>
          <a:ln>
            <a:noFill/>
          </a:ln>
          <a:effectLst>
            <a:outerShdw blurRad="292100" algn="ctr" rotWithShape="0">
              <a:prstClr val="black">
                <a:alpha val="36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24" y="2590800"/>
            <a:ext cx="245808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681" y="836610"/>
            <a:ext cx="4401697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624" y="4648200"/>
            <a:ext cx="245808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44693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533400"/>
            <a:ext cx="7202776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8" y="1828800"/>
            <a:ext cx="7202776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8441" y="6172201"/>
            <a:ext cx="99030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D758A4-E789-477D-828A-617DBB8E320B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759" y="6172201"/>
            <a:ext cx="51481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1739" y="6172201"/>
            <a:ext cx="743144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8C566A-FE50-4D57-9EF3-A5716771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605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" y="776288"/>
            <a:ext cx="8686800" cy="1470025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Penalty Monitor for Violating Traffic Rules using Cloud Computing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1"/>
          </p:nvPr>
        </p:nvSpPr>
        <p:spPr>
          <a:xfrm>
            <a:off x="228600" y="3657600"/>
            <a:ext cx="5257800" cy="19050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Dwarakeshwaran B M- 723715104006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Manikandan M – 723715104021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ManojPrabhu D – 723715104025</a:t>
            </a:r>
          </a:p>
          <a:p>
            <a:pPr lvl="1"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Raghin R - 723715104039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810000"/>
            <a:ext cx="32766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TEAM GUIDE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Mr. R. CHANDRASEKAR (HOD/CSE)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Digitalizing  the normal paper receipt.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Providing the acknowledgement to the common people.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Monitoring individual traffic inspectors.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 the information  over the offenders and their cases.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EXISTING SYSTEM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existing system, only manual writing in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hallan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practiced.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Acknowledgement is not provided.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accurate database records for traffic violations.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PROPOSED SYSTEM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avoid fraudulent activities and to regulate the process of fining traffic violators.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Acknowledgement is provided.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 database is maintained and also produces accurate results.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DOMAIN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Client-Server 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for Web &amp; App Development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QR Code Scanning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Mobile App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Cloud Computing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Website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 module has 6 activities.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Splash Screen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 Activity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Offender information submission activity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Section Number Entering Activity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Offence Information Provider Activity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Checker and Payer Activity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Website module has 3 activities.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View Page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Modify Page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smtClean="0"/>
              <a:t>THANK YOU! QUERIES!!</a:t>
            </a:r>
            <a:endParaRPr lang="en-US" b="1" i="1" dirty="0"/>
          </a:p>
        </p:txBody>
      </p:sp>
      <p:pic>
        <p:nvPicPr>
          <p:cNvPr id="4" name="Content Placeholder 5" descr="Queries-From-Discussion-Foru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549" y="1828800"/>
            <a:ext cx="6395803" cy="4191000"/>
          </a:xfr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tercolor_16x9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TF00001016</Template>
  <TotalTime>32</TotalTime>
  <Words>190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Watercolor_16x9</vt:lpstr>
      <vt:lpstr>Penalty Monitor for Violating Traffic Rules using Cloud Computing</vt:lpstr>
      <vt:lpstr>ABSTRACT</vt:lpstr>
      <vt:lpstr>EXISTING SYSTEM</vt:lpstr>
      <vt:lpstr>PROPOSED SYSTEM</vt:lpstr>
      <vt:lpstr>DOMAIN</vt:lpstr>
      <vt:lpstr>MODULES</vt:lpstr>
      <vt:lpstr>THANK YOU! QUERIES!!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Penalty Monitor for Violating Traffic  Rules using Cloud Computing</dc:title>
  <dc:creator>student</dc:creator>
  <cp:lastModifiedBy>student</cp:lastModifiedBy>
  <cp:revision>8</cp:revision>
  <dcterms:created xsi:type="dcterms:W3CDTF">2019-01-09T10:22:56Z</dcterms:created>
  <dcterms:modified xsi:type="dcterms:W3CDTF">2019-01-09T10:55:45Z</dcterms:modified>
</cp:coreProperties>
</file>