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4D758A4-E789-477D-828A-617DBB8E320B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08C566A-FE50-4D57-9EF3-A57167715E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776288"/>
            <a:ext cx="8686800" cy="1470025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Penalty Monitor for Violating Traffic Rules using Cloud Computing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>
          <a:xfrm>
            <a:off x="228600" y="3657600"/>
            <a:ext cx="5257800" cy="1905000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Dwarakeshwaran B M- 723715104006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Manikandan M – 723715104021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ManojPrabhu D – 723715104025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Raghin R - 723715104039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3810000"/>
            <a:ext cx="3276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TEAM GUIDE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Mr. R. CHANDRASEKAR (HOD/CSE)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Digitalizing  the normal paper receipt.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Providing the acknowledgement to the common people.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individual traffic inspectors.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the information  over the offenders and their cases.</a:t>
            </a: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existing system, only manual writing in a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hallan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practiced.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 is not provided.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accurate database records for traffic violations.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avoid fraudulent activities and to regulate the process of fining traffic violators.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 is provided.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Complete database is maintained and also produces accurate results.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DOMAIN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Client-Server Model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 for Web &amp; App Development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QR Code Scanning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Mobile App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Website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 module has 6 activities.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Splash Screen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 Activity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Offender information submission activity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 Number Entering Activity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Offence Information Provider Activity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Checker and Payer Activity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Website module has 3 activities.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 Page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View Page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Modify Page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 smtClean="0"/>
              <a:t>THANK YOU! QUERIES!!</a:t>
            </a:r>
            <a:endParaRPr lang="en-US" b="1" i="1" dirty="0"/>
          </a:p>
        </p:txBody>
      </p:sp>
      <p:pic>
        <p:nvPicPr>
          <p:cNvPr id="4" name="Content Placeholder 5" descr="Queries-From-Discussion-Forum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508" y="1600200"/>
            <a:ext cx="6906984" cy="4525963"/>
          </a:xfr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TF00001192</Template>
  <TotalTime>43</TotalTime>
  <Words>190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Penalty Monitor for Violating Traffic Rules using Cloud Computing</vt:lpstr>
      <vt:lpstr>ABSTRACT</vt:lpstr>
      <vt:lpstr>EXISTING SYSTEM</vt:lpstr>
      <vt:lpstr>PROPOSED SYSTEM</vt:lpstr>
      <vt:lpstr>DOMAIN</vt:lpstr>
      <vt:lpstr>MODULES</vt:lpstr>
      <vt:lpstr>THANK YOU! QUERIES!!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Penalty Monitor for Violating Traffic  Rules using Cloud Computing</dc:title>
  <dc:creator>student</dc:creator>
  <cp:lastModifiedBy>student</cp:lastModifiedBy>
  <cp:revision>11</cp:revision>
  <dcterms:created xsi:type="dcterms:W3CDTF">2019-01-09T10:22:56Z</dcterms:created>
  <dcterms:modified xsi:type="dcterms:W3CDTF">2019-01-09T11:09:41Z</dcterms:modified>
</cp:coreProperties>
</file>