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Palatino Linotype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alatinoLinotyp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latinoLinotype-italic.fntdata"/><Relationship Id="rId14" Type="http://schemas.openxmlformats.org/officeDocument/2006/relationships/font" Target="fonts/PalatinoLinotype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PalatinoLinotype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None/>
              <a:defRPr b="0" i="0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228600" y="776288"/>
            <a:ext cx="8686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Penalty Monitor for Violating Traffic Rules using Cloud Computing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228600" y="3657600"/>
            <a:ext cx="5257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Dwarakeshwaran B M- 723715104006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Manikandan M – 723715104021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ManojPrabhu D – 723715104025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Raghin R - 723715104039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715000" y="3810000"/>
            <a:ext cx="327660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GUIDE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R. CHANDRASEKAR (HOD/CSE)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2438400"/>
            <a:ext cx="8229600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Digitalizing  the normal paper receipt.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the acknowledgement to the common people.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Monitoring individual traffic inspectors.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the information  over the offenders and their cases.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2514600"/>
            <a:ext cx="8229600" cy="361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existing system, only manual writing in a Challan is practiced.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Acknowledgement is not provided.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accurate database records for traffic violations.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2667000"/>
            <a:ext cx="8229600" cy="345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avoid fraudulent activities and to regulate the process of fining traffic violators.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Acknowledgement is provided.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database is maintained and also produces accurate results.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DOMAIN</a:t>
            </a:r>
            <a:endParaRPr b="1" i="1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7200" y="2895600"/>
            <a:ext cx="8229600" cy="323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Model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 Web &amp; App Development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 Code Scanning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Mobile App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Computing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Website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module has 6 activities.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Splash Screen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Activity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Offender information submission activity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 Number Entering Activity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Offence Information Provider Activity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Checker and Payer Activity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module has 3 activities.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Page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View Page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Modify Page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b="1" i="1" lang="en-US" sz="4800"/>
              <a:t>THANK YOU! QUERIES!!</a:t>
            </a:r>
            <a:endParaRPr b="1" i="1" sz="4800"/>
          </a:p>
        </p:txBody>
      </p:sp>
      <p:pic>
        <p:nvPicPr>
          <p:cNvPr descr="Queries-From-Discussion-Forums.jpg" id="127" name="Google Shape;12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758" y="1790700"/>
            <a:ext cx="69069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