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D758A4-E789-477D-828A-617DBB8E320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8C566A-FE50-4D57-9EF3-A5716771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Penalty Monitor for Violating Traffic Rules using Cloud Computing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5257800" cy="19050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Dwarakeshwaran B M- 723715104006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Manikandan M – 723715104021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ManojPrabhu D – 723715104025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Raghin R - 723715104039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810000"/>
            <a:ext cx="327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TEAM GUIDE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Mr. R. CHANDRASEKAR (HOD/CSE)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/>
              <a:t>THANK YOU! QUERIES!!</a:t>
            </a:r>
            <a:endParaRPr lang="en-US" b="1" i="1" dirty="0"/>
          </a:p>
        </p:txBody>
      </p:sp>
      <p:pic>
        <p:nvPicPr>
          <p:cNvPr id="4" name="Content Placeholder 5" descr="Queries-From-Discussion-Foru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508" y="1600200"/>
            <a:ext cx="6906984" cy="4525963"/>
          </a:xfr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Digitalizing  the normal paper receipt.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Providing the acknowledgement to the common people.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individual traffic inspectors.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the information  over the offenders and their cases.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BLOCK DIAGRAM</a:t>
            </a:r>
            <a:endParaRPr lang="en-US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209800"/>
            <a:ext cx="1676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ANDROID  PHONE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2133600"/>
            <a:ext cx="20574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 SERVER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2057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WEBSITE </a:t>
            </a:r>
            <a:endParaRPr lang="en-US" b="1" dirty="0"/>
          </a:p>
        </p:txBody>
      </p:sp>
      <p:sp>
        <p:nvSpPr>
          <p:cNvPr id="15" name="Cloud 14"/>
          <p:cNvSpPr/>
          <p:nvPr/>
        </p:nvSpPr>
        <p:spPr>
          <a:xfrm>
            <a:off x="381000" y="5638800"/>
            <a:ext cx="79248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 SERVERS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4800600"/>
            <a:ext cx="247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HTTP Protocols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1981200" y="3429000"/>
            <a:ext cx="1371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5410200" y="3429000"/>
            <a:ext cx="1143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4191000" y="45720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existing system, only manual writing in 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hallan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practiced.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 is not provided.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accurate database records for traffic violations.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avoid fraudulent activities and to regulate the process of fining traffic violators.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 is provided.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database is maintained and also produces accurate results.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Client-Server Model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for Web &amp; App Development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 Code Scanning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Mobile App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Website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module has 6 activities.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Splash Screen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Offender information submission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 Number Entering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Offence Information Provider Activity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Checker and Payer Activity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 module has 3 activities.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View Page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Modify Page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LITERATURE SURVEY</a:t>
            </a:r>
            <a:endParaRPr lang="en-US" b="1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78"/>
                <a:gridCol w="1896533"/>
                <a:gridCol w="2881489"/>
                <a:gridCol w="1676400"/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62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MongoDB</a:t>
                      </a:r>
                      <a:r>
                        <a:rPr lang="en-US" dirty="0" smtClean="0"/>
                        <a:t>: The Definitive Guide (Chris J. Anderson, Jan </a:t>
                      </a:r>
                      <a:r>
                        <a:rPr lang="en-US" dirty="0" err="1" smtClean="0"/>
                        <a:t>Lehnardt</a:t>
                      </a:r>
                      <a:r>
                        <a:rPr lang="en-US" dirty="0" smtClean="0"/>
                        <a:t>, and Noah Slater)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Sql</a:t>
                      </a:r>
                      <a:r>
                        <a:rPr lang="en-US" dirty="0" smtClean="0"/>
                        <a:t> Database with HTTP support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•Scalable.</a:t>
                      </a:r>
                    </a:p>
                    <a:p>
                      <a:pPr algn="ctr"/>
                      <a:r>
                        <a:rPr lang="en-US" dirty="0" smtClean="0"/>
                        <a:t>•Hierarchical Storage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•Internet Connection is needed.</a:t>
                      </a:r>
                      <a:endParaRPr lang="en-US" dirty="0"/>
                    </a:p>
                  </a:txBody>
                  <a:tcPr/>
                </a:tc>
              </a:tr>
              <a:tr h="162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is a QR Code: A Beginner’s Guide (https://scanova.io/blog/what-is-a-qr-code/)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Quick Response Code (or QR Code) is a popular type of a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two-dimensional barcode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It encodes alphanumeric information. To decode this, you can use a QR Code scanner/application on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smartphone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QR codes are versatile.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Extremely fast scanning.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Damage Resistant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QR codes are often expensive.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very aesthetic.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LITERATURE </a:t>
            </a:r>
            <a:r>
              <a:rPr lang="en-US" b="1" i="1" dirty="0" smtClean="0"/>
              <a:t>SURVEY Contd.,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524000"/>
                <a:gridCol w="2804160"/>
                <a:gridCol w="1645920"/>
                <a:gridCol w="1645920"/>
              </a:tblGrid>
              <a:tr h="5584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346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Client/Server Architecture</a:t>
                      </a:r>
                    </a:p>
                    <a:p>
                      <a:pPr algn="ctr"/>
                      <a:r>
                        <a:rPr lang="en-US" dirty="0" smtClean="0"/>
                        <a:t>(J. </a:t>
                      </a:r>
                      <a:r>
                        <a:rPr lang="en-US" dirty="0" err="1" smtClean="0"/>
                        <a:t>Ranade</a:t>
                      </a:r>
                      <a:r>
                        <a:rPr lang="en-US" dirty="0" smtClean="0"/>
                        <a:t> series)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Client/server architecture is a producer/consumer computing architecture where the server acts as the producer and the client as a consumer.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r>
                        <a:rPr lang="en-US" sz="1800" b="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Sharing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of Services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Overloaded Servers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Impact of Centralized Architecture</a:t>
                      </a:r>
                      <a:endParaRPr lang="en-US" b="0" i="0" u="none" dirty="0"/>
                    </a:p>
                  </a:txBody>
                  <a:tcPr/>
                </a:tc>
              </a:tr>
              <a:tr h="18924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Penalties for Traffic Violations in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webpage</a:t>
                      </a:r>
                      <a:r>
                        <a:rPr lang="en-US" baseline="0" dirty="0" smtClean="0"/>
                        <a:t>  which deals with the section number info.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(https://www.acko.com/articles/traffic-rules-violations/updated-list-of-penalties-for-traffic-violations-in-india/ 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TF00001192</Template>
  <TotalTime>112</TotalTime>
  <Words>375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Penalty Monitor for Violating Traffic Rules using Cloud Computing</vt:lpstr>
      <vt:lpstr>ABSTRACT</vt:lpstr>
      <vt:lpstr>BLOCK DIAGRAM</vt:lpstr>
      <vt:lpstr>EXISTING SYSTEM</vt:lpstr>
      <vt:lpstr>PROPOSED SYSTEM</vt:lpstr>
      <vt:lpstr>DOMAIN</vt:lpstr>
      <vt:lpstr>MODULES</vt:lpstr>
      <vt:lpstr>LITERATURE SURVEY</vt:lpstr>
      <vt:lpstr>LITERATURE SURVEY Contd., </vt:lpstr>
      <vt:lpstr>THANK YOU! QUERIES!!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Penalty Monitor for Violating Traffic  Rules using Cloud Computing</dc:title>
  <dc:creator>student</dc:creator>
  <cp:lastModifiedBy>student</cp:lastModifiedBy>
  <cp:revision>25</cp:revision>
  <dcterms:created xsi:type="dcterms:W3CDTF">2019-01-09T10:22:56Z</dcterms:created>
  <dcterms:modified xsi:type="dcterms:W3CDTF">2019-01-10T04:55:38Z</dcterms:modified>
</cp:coreProperties>
</file>