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Palatino Linotyp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5F9D8A6-CCAE-45E8-9E88-692650FB0508}">
  <a:tblStyle styleId="{A5F9D8A6-CCAE-45E8-9E88-692650FB0508}" styleName="Table_0">
    <a:wholeTbl>
      <a:tcTxStyle b="off" i="off">
        <a:font>
          <a:latin typeface="Palatino Linotype"/>
          <a:ea typeface="Palatino Linotype"/>
          <a:cs typeface="Palatino Linotyp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BF2"/>
          </a:solidFill>
        </a:fill>
      </a:tcStyle>
    </a:wholeTbl>
    <a:band1H>
      <a:tcTxStyle/>
      <a:tcStyle>
        <a:fill>
          <a:solidFill>
            <a:srgbClr val="D1D5E5"/>
          </a:solidFill>
        </a:fill>
      </a:tcStyle>
    </a:band1H>
    <a:band2H>
      <a:tcTxStyle/>
    </a:band2H>
    <a:band1V>
      <a:tcTxStyle/>
      <a:tcStyle>
        <a:fill>
          <a:solidFill>
            <a:srgbClr val="D1D5E5"/>
          </a:solidFill>
        </a:fill>
      </a:tcStyle>
    </a:band1V>
    <a:band2V>
      <a:tcTxStyle/>
    </a:band2V>
    <a:la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alatino Linotype"/>
          <a:ea typeface="Palatino Linotype"/>
          <a:cs typeface="Palatino Linotyp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alatinoLinotyp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alatinoLinotyp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alatinoLinotyp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800"/>
              <a:buChar char="●"/>
              <a:defRPr/>
            </a:lvl4pPr>
            <a:lvl5pPr indent="-330200" lvl="4" marL="22860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Char char="○"/>
              <a:defRPr/>
            </a:lvl5pPr>
            <a:lvl6pPr indent="-330200" lvl="5" marL="27432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Char char="■"/>
              <a:defRPr/>
            </a:lvl6pPr>
            <a:lvl7pPr indent="-330200" lvl="6" marL="32004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Char char="●"/>
              <a:defRPr/>
            </a:lvl7pPr>
            <a:lvl8pPr indent="-330200" lvl="7" marL="3657600" rtl="0" algn="l"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600"/>
              <a:buChar char="○"/>
              <a:defRPr/>
            </a:lvl8pPr>
            <a:lvl9pPr indent="-330200" lvl="8" marL="4114800" rtl="0" algn="l">
              <a:spcBef>
                <a:spcPts val="1600"/>
              </a:spcBef>
              <a:spcAft>
                <a:spcPts val="160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363347" y="6356350"/>
            <a:ext cx="208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59165" y="6356350"/>
            <a:ext cx="284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43278" y="6356350"/>
            <a:ext cx="56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45700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28600" y="776288"/>
            <a:ext cx="8686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Penalty Monitor for Violating Traffic Rules using Cloud Computing</a:t>
            </a:r>
            <a:endParaRPr b="1" i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8600" y="3657600"/>
            <a:ext cx="52578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Dwarakeshwaran B M- 723715104006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Manikandan M – 723715104021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ManojPrabhu D – 723715104025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Raghin R - 723715104039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GUIDE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R. CHANDRASEKAR (HOD/CSE)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b="1" i="1" lang="en-US"/>
              <a:t>THANK YOU! QUERIES!!</a:t>
            </a:r>
            <a:endParaRPr b="1" i="1"/>
          </a:p>
        </p:txBody>
      </p:sp>
      <p:pic>
        <p:nvPicPr>
          <p:cNvPr descr="Queries-From-Discussion-Forums.jpg" id="123" name="Google Shape;12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508" y="1600200"/>
            <a:ext cx="690698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Digitalizing  the normal paper receipt.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the acknowledgement to the common people.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Monitoring individual traffic inspectors.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information  over the offenders and their cases.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b="1" i="1" lang="en-US"/>
              <a:t>BLOCK DIAGRAM</a:t>
            </a:r>
            <a:endParaRPr b="1" i="1"/>
          </a:p>
        </p:txBody>
      </p:sp>
      <p:sp>
        <p:nvSpPr>
          <p:cNvPr id="74" name="Google Shape;74;p16"/>
          <p:cNvSpPr/>
          <p:nvPr/>
        </p:nvSpPr>
        <p:spPr>
          <a:xfrm>
            <a:off x="304800" y="2209800"/>
            <a:ext cx="1676400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ANDROID  PHONE</a:t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352800" y="2133600"/>
            <a:ext cx="2057400" cy="243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 SERVER</a:t>
            </a:r>
            <a:endParaRPr b="1"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6553200" y="2209800"/>
            <a:ext cx="2057400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WEBSITE </a:t>
            </a:r>
            <a:endParaRPr b="1"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81000" y="5638800"/>
            <a:ext cx="7924800" cy="914400"/>
          </a:xfrm>
          <a:prstGeom prst="cloud">
            <a:avLst/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CLOUD SERVERS</a:t>
            </a:r>
            <a:endParaRPr b="1"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495800" y="4800600"/>
            <a:ext cx="2470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Using HTTP Protocols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1981200" y="3429000"/>
            <a:ext cx="1371600" cy="38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410200" y="3429000"/>
            <a:ext cx="1143000" cy="381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191000" y="4572000"/>
            <a:ext cx="457200" cy="106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existing system, only manual writing in a Challan is practiced.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 is not provided.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accurate database records for traffic violations.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2667000"/>
            <a:ext cx="8229600" cy="345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fraudulent activities and to regulate the process of fining traffic violators.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 is provided.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database is maintained and also produces accurate results.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endParaRPr b="1" i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2895600"/>
            <a:ext cx="8229600" cy="323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Web &amp; App Development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QR Code Scanning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Mobile App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Website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160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module has 6 activities.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Splash Screen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Offender information submission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Number Entering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Offence Information Provider Activity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Checker and Payer Activity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module has 3 activities.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View Page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Modify Page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b="1" i="1" lang="en-US"/>
              <a:t>LITERATURE SURVEY</a:t>
            </a:r>
            <a:endParaRPr b="1" i="1"/>
          </a:p>
        </p:txBody>
      </p:sp>
      <p:graphicFrame>
        <p:nvGraphicFramePr>
          <p:cNvPr id="111" name="Google Shape;111;p2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{A5F9D8A6-CCAE-45E8-9E88-692650FB0508}</a:tableStyleId>
              </a:tblPr>
              <a:tblGrid>
                <a:gridCol w="632175"/>
                <a:gridCol w="1896525"/>
                <a:gridCol w="2881500"/>
                <a:gridCol w="1676400"/>
                <a:gridCol w="14478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No</a:t>
                      </a:r>
                      <a:r>
                        <a:rPr lang="en-US" sz="1800" u="none" cap="none" strike="noStrike"/>
                        <a:t>.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MongoDB: The Definitive Guide (Chris J. Anderson, Jan Lehnardt, and Noah Slater)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 Sql Database with HTTP support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•Scalable.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•Hierarchical Storage 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•Internet Connection is needed.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6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What is a QR Code: A Beginner’s Guide (https://scanova.io/blog/what-is-a-qr-code/)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A Quick Response Code (or QR Code) is a popular type of a two-dimensional barcode. It encodes alphanumeric information. To decode this, you can use a QR Code scanner/application on a smartphone.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QR codes are versatile.</a:t>
                      </a:r>
                      <a:br>
                        <a:rPr lang="en-US" sz="1800" u="none" cap="none" strike="noStrike"/>
                      </a:b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• Extremely fast scanning.</a:t>
                      </a:r>
                      <a:endParaRPr/>
                    </a:p>
                    <a:p>
                      <a:pPr indent="-11430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Damage Resistant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QR codes are often expensive.</a:t>
                      </a:r>
                      <a:endParaRPr/>
                    </a:p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Not very aesthetic.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</a:pPr>
            <a:r>
              <a:rPr b="1" i="1" lang="en-US"/>
              <a:t>LITERATURE SURVEY Contd., 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{A5F9D8A6-CCAE-45E8-9E88-692650FB0508}</a:tableStyleId>
              </a:tblPr>
              <a:tblGrid>
                <a:gridCol w="609600"/>
                <a:gridCol w="1524000"/>
                <a:gridCol w="2804150"/>
                <a:gridCol w="1645925"/>
                <a:gridCol w="1645925"/>
              </a:tblGrid>
              <a:tr h="558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No.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Description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34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Client/Server Architecture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(J. Ranade series)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Client/server architecture is a producer/consumer computing architecture where the server acts as the producer and the client as a consumer.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Improved</a:t>
                      </a:r>
                      <a:r>
                        <a:rPr b="0" i="1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Data Sharing</a:t>
                      </a:r>
                      <a:endParaRPr/>
                    </a:p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Integration of Services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Overloaded Servers</a:t>
                      </a:r>
                      <a:endParaRPr/>
                    </a:p>
                    <a:p>
                      <a:pPr indent="-11430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Impact of Centralized Architecture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</a:tr>
              <a:tr h="189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Penalties for Traffic Violations in India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 webpage  which deals with the section number info.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Palatino Linotype"/>
                        <a:buNone/>
                      </a:pPr>
                      <a:r>
                        <a:rPr lang="en-US" sz="1800" u="none" cap="none" strike="noStrike"/>
                        <a:t>(https://www.acko.com/articles/traffic-rules-violations/updated-list-of-penalties-for-traffic-violations-in-india/ 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