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3E18E6-9C61-40E3-9C6A-1A9F7EAB5D7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Interest </a:t>
            </a:r>
            <a:r>
              <a:rPr lang="en-US" b="1" i="1" dirty="0" smtClean="0"/>
              <a:t>Payment Monitoring (IPM) 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4945856" cy="1752600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2400" b="1" dirty="0" smtClean="0"/>
              <a:t>TEAM MEMBERS</a:t>
            </a:r>
          </a:p>
          <a:p>
            <a:pPr lvl="1" algn="l"/>
            <a:r>
              <a:rPr lang="en-US" sz="2000" dirty="0" err="1" smtClean="0"/>
              <a:t>Raghin</a:t>
            </a:r>
            <a:r>
              <a:rPr lang="en-US" sz="2000" dirty="0" smtClean="0"/>
              <a:t> R - 723715104039</a:t>
            </a:r>
          </a:p>
          <a:p>
            <a:pPr lvl="1" algn="l"/>
            <a:r>
              <a:rPr lang="en-US" sz="2000" dirty="0" err="1" smtClean="0"/>
              <a:t>Manoj</a:t>
            </a:r>
            <a:r>
              <a:rPr lang="en-US" sz="2000" dirty="0" smtClean="0"/>
              <a:t> </a:t>
            </a:r>
            <a:r>
              <a:rPr lang="en-US" sz="2000" dirty="0" err="1" smtClean="0"/>
              <a:t>Prabhu</a:t>
            </a:r>
            <a:r>
              <a:rPr lang="en-US" sz="2000" dirty="0" smtClean="0"/>
              <a:t> D - 723715104025</a:t>
            </a:r>
          </a:p>
          <a:p>
            <a:pPr lvl="1" algn="l"/>
            <a:r>
              <a:rPr lang="en-US" sz="2000" dirty="0" err="1" smtClean="0"/>
              <a:t>Manikandan</a:t>
            </a:r>
            <a:r>
              <a:rPr lang="en-US" sz="2000" dirty="0" smtClean="0"/>
              <a:t> M - 723715104021</a:t>
            </a:r>
          </a:p>
          <a:p>
            <a:pPr lvl="1" algn="l"/>
            <a:r>
              <a:rPr lang="en-US" sz="2000" dirty="0" err="1" smtClean="0"/>
              <a:t>Dwarakeshwaran</a:t>
            </a:r>
            <a:r>
              <a:rPr lang="en-US" sz="2000" dirty="0" smtClean="0"/>
              <a:t> B M- 723715104006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810000"/>
            <a:ext cx="2819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GUIDE</a:t>
            </a:r>
          </a:p>
          <a:p>
            <a:endParaRPr lang="en-US" dirty="0"/>
          </a:p>
          <a:p>
            <a:r>
              <a:rPr lang="en-US" sz="2000" dirty="0" smtClean="0"/>
              <a:t>Dr. CHANDRASEKAR </a:t>
            </a:r>
            <a:r>
              <a:rPr lang="en-US" sz="2000" dirty="0" smtClean="0"/>
              <a:t>(HOD/CSE)</a:t>
            </a:r>
            <a:endParaRPr 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project is based on </a:t>
            </a:r>
            <a:r>
              <a:rPr lang="en-US" b="1" dirty="0" smtClean="0"/>
              <a:t>Client-Server Model </a:t>
            </a:r>
            <a:r>
              <a:rPr lang="en-US" dirty="0" smtClean="0"/>
              <a:t>used for Web &amp; App Development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Client- server is a system that performs both the functions of client and server so as to promote the sharing of information between them.</a:t>
            </a:r>
          </a:p>
          <a:p>
            <a:r>
              <a:rPr lang="en-US" dirty="0" smtClean="0"/>
              <a:t> It allows many users to have access to the same database at the same time, and the database will store much information.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scenario where a person (</a:t>
            </a:r>
            <a:r>
              <a:rPr lang="en-US" b="1" dirty="0" smtClean="0"/>
              <a:t>Client</a:t>
            </a:r>
            <a:r>
              <a:rPr lang="en-US" dirty="0" smtClean="0"/>
              <a:t>) borrows a certain amount of money from a Money Lender (</a:t>
            </a:r>
            <a:r>
              <a:rPr lang="en-US" b="1" dirty="0" smtClean="0"/>
              <a:t>Admin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Client will pay the money on a weekly or monthly basis based on the interest prescribed by the Money Lender.</a:t>
            </a:r>
          </a:p>
          <a:p>
            <a:r>
              <a:rPr lang="en-US" dirty="0" smtClean="0"/>
              <a:t>Currently this process involves an </a:t>
            </a:r>
            <a:r>
              <a:rPr lang="en-US" b="1" dirty="0" smtClean="0"/>
              <a:t>Agent</a:t>
            </a:r>
            <a:r>
              <a:rPr lang="en-US" dirty="0" smtClean="0"/>
              <a:t> who collects the weekly or monthly payments from the Client and records the data in plain sheets.</a:t>
            </a:r>
          </a:p>
          <a:p>
            <a:r>
              <a:rPr lang="en-US" dirty="0" smtClean="0"/>
              <a:t>This system is insecure and vulnerable.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AIM &amp;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Team proposes a </a:t>
            </a:r>
            <a:r>
              <a:rPr lang="en-US" b="1" dirty="0" smtClean="0"/>
              <a:t>digitalized way </a:t>
            </a:r>
            <a:r>
              <a:rPr lang="en-US" dirty="0" smtClean="0"/>
              <a:t>to tackle this issue.</a:t>
            </a:r>
          </a:p>
          <a:p>
            <a:r>
              <a:rPr lang="en-US" dirty="0" smtClean="0"/>
              <a:t>We propose two modules:</a:t>
            </a:r>
          </a:p>
          <a:p>
            <a:pPr lvl="1"/>
            <a:r>
              <a:rPr lang="en-US" dirty="0" smtClean="0"/>
              <a:t>Android App (Web App - Client Side)</a:t>
            </a:r>
          </a:p>
          <a:p>
            <a:pPr lvl="1"/>
            <a:r>
              <a:rPr lang="en-US" dirty="0" smtClean="0"/>
              <a:t>Website (Server Side)</a:t>
            </a:r>
          </a:p>
          <a:p>
            <a:r>
              <a:rPr lang="en-US" dirty="0" smtClean="0"/>
              <a:t>The Agent will collect the cash from the </a:t>
            </a:r>
            <a:r>
              <a:rPr lang="en-US" b="1" dirty="0" smtClean="0"/>
              <a:t>Client</a:t>
            </a:r>
            <a:r>
              <a:rPr lang="en-US" dirty="0" smtClean="0"/>
              <a:t> and the details will be submitted in the </a:t>
            </a:r>
            <a:r>
              <a:rPr lang="en-US" b="1" dirty="0" smtClean="0"/>
              <a:t>Android App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detail gets stored in the database and can be viewed by the </a:t>
            </a:r>
            <a:r>
              <a:rPr lang="en-US" b="1" dirty="0" smtClean="0"/>
              <a:t>Admin</a:t>
            </a:r>
            <a:r>
              <a:rPr lang="en-US" dirty="0" smtClean="0"/>
              <a:t> through the </a:t>
            </a:r>
            <a:r>
              <a:rPr lang="en-US" b="1" dirty="0" smtClean="0"/>
              <a:t>website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FRONT END</a:t>
            </a:r>
          </a:p>
          <a:p>
            <a:pPr lvl="1"/>
            <a:r>
              <a:rPr lang="en-US" sz="3200" dirty="0" smtClean="0"/>
              <a:t>Android App – </a:t>
            </a:r>
            <a:r>
              <a:rPr lang="en-US" sz="3200" dirty="0" err="1" smtClean="0"/>
              <a:t>eXtensible</a:t>
            </a:r>
            <a:r>
              <a:rPr lang="en-US" sz="3200" dirty="0" smtClean="0"/>
              <a:t> Markup Language (</a:t>
            </a:r>
            <a:r>
              <a:rPr lang="en-US" sz="3200" b="1" dirty="0" smtClean="0"/>
              <a:t>XML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Website – </a:t>
            </a:r>
            <a:r>
              <a:rPr lang="en-US" sz="3200" b="1" dirty="0" err="1" smtClean="0"/>
              <a:t>Javascript</a:t>
            </a:r>
            <a:endParaRPr lang="en-US" sz="3200" dirty="0" smtClean="0"/>
          </a:p>
          <a:p>
            <a:r>
              <a:rPr lang="en-US" sz="3600" dirty="0" smtClean="0"/>
              <a:t>BACK END</a:t>
            </a:r>
          </a:p>
          <a:p>
            <a:pPr lvl="1"/>
            <a:r>
              <a:rPr lang="en-US" sz="3200" b="1" dirty="0" err="1" smtClean="0"/>
              <a:t>MongoDB</a:t>
            </a:r>
            <a:endParaRPr lang="en-US" sz="32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anyquestionslogo-finalr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404950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hiller" pitchFamily="82" charset="0"/>
                <a:cs typeface="Arabic Typesetting" pitchFamily="66" charset="-78"/>
              </a:rPr>
              <a:t>THANK YOU!!!</a:t>
            </a:r>
            <a:endParaRPr lang="en-US" sz="6600" b="1" dirty="0">
              <a:ln w="50800"/>
              <a:solidFill>
                <a:schemeClr val="bg1">
                  <a:shade val="50000"/>
                </a:schemeClr>
              </a:solidFill>
              <a:latin typeface="Chiller" pitchFamily="82" charset="0"/>
              <a:cs typeface="Arabic Typesetting" pitchFamily="66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152</TotalTime>
  <Words>267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Interest Payment Monitoring (IPM) </vt:lpstr>
      <vt:lpstr>DOMAIN</vt:lpstr>
      <vt:lpstr>SCENARIO</vt:lpstr>
      <vt:lpstr>AIM &amp; INNOVATION</vt:lpstr>
      <vt:lpstr>TECHNOLOGIES USED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Payments Monitoring</dc:title>
  <dc:creator>student</dc:creator>
  <cp:lastModifiedBy>student</cp:lastModifiedBy>
  <cp:revision>24</cp:revision>
  <dcterms:created xsi:type="dcterms:W3CDTF">2018-12-26T06:32:30Z</dcterms:created>
  <dcterms:modified xsi:type="dcterms:W3CDTF">2018-12-27T04:33:35Z</dcterms:modified>
</cp:coreProperties>
</file>