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FD56-2F46-4256-AE97-05845B82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D2161-4B46-4979-B00C-9367AF5A6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B2595-F341-4FC3-BEAE-EA96F3E1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F3DA8-653D-4691-8541-FAC7D975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BF7D-DE18-4E20-B091-DCEB73E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D916-81CF-4AA8-82C9-6A461BC9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35109-65E6-43C8-B4DD-55959456B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7A61-E6E1-43CC-9CBE-DAAC8DC0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1714-6CEA-4DCB-89EA-95884D94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CE964-A1F0-447C-9EB1-A5A5B0DD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EF93E-E57E-4509-8524-5FFB11116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5A6E8-764F-45A4-AE81-2725E9FA8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DDEC-26A9-4951-8048-A8C5B850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4706-C4A4-45C4-8D55-75650401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66DEB-2343-4CB4-886F-65054BC2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1F20-2674-4006-B420-9642F624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93C8-475B-4A85-A659-B3F037A92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B531-101C-40D8-B7B1-78CD4E77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D3BB-0A70-441C-80D6-765082E8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F87E-8DE3-428D-92E3-B291FFB9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1126-A78D-471D-A5D9-CD188A45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580F4-3143-4613-9DB3-9255EFAC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51CB-7E6E-4354-B50A-C00B46FC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931EA-B151-4868-9CC6-209FA04C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647F-63C1-4A85-A60E-5B25FC40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4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3ED4-5C60-44F3-9D19-5D481A97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260D-9FBE-4193-BD99-CC0E34ACA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1C47B-A1DD-430B-97AD-C7A8CC16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C5E90-DDD3-4F1F-AC30-A5A5D0AD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347E-91F9-4789-9918-21298663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5618B-D5D0-4A74-8B49-A265931A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56B1-F736-4BB5-828F-70F74AA9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9F75C-F986-4134-B586-0BD48375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C1AB1-0AA0-497F-9A9C-9B9F7780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2ABFD-6E4B-4DFF-BF7C-8578D5965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F50E0-4057-4919-B68C-5D56FC347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C3B79-54DD-4BAF-8149-C4F270CF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800C4-45A9-40D7-855D-FE0468AB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71CB6-52C2-40CD-AC24-15CF9B2F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DAF5-F1E8-4CF2-B7C5-B32688DF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1E9D9-08A4-4A3D-80FB-58D17DAB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4234D-60F1-4231-9FCF-96CB8F09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9D1E5-ADEF-425C-975D-C698FB07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3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A2945-3F29-46E5-945E-AD7F62EF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7EA00-F566-4485-9742-C3FCCC24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91EF5-4677-4F4D-BC72-5D318D5B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A05A-ED2B-4D0F-A077-6C28430F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B64D-3869-4DA9-BDD6-026D5F7E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598CA-5020-438E-8D0B-78255204C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FE116-CD45-4AD0-8C14-6E371F4C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AD00E-879F-4E73-91E1-2A6E6613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B947-D4DB-4BAC-B0C5-20084AD0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F54-41FC-4F65-BCE8-F15E4823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A37EA-D459-4979-BEB9-681E5FB03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D61AA-57B7-4525-94CC-12D3CCC34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9301C-A4F2-4AEC-BD3E-C219017F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D8E34-2319-4EED-BF18-CB034393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58957-B8BB-4AE9-A722-A6D514D3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3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DC35E-856C-4C1F-AA07-88FAC55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61767-59C7-43BC-AD96-C7D187791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A37E-11E1-421E-8137-F86EF2B5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0421-3B0F-44C1-A27F-3F234273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9C60-59DC-4C88-906E-0A1C0B7B3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BD73-0300-4694-BA58-C188DF96E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Guild Master: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EE47D-DF0D-4817-9522-6CE8848CA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3215" y="3652371"/>
            <a:ext cx="3668785" cy="2083265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Отчет за курс </a:t>
            </a:r>
            <a:r>
              <a:rPr lang="en-US" dirty="0">
                <a:solidFill>
                  <a:schemeClr val="bg1"/>
                </a:solidFill>
              </a:rPr>
              <a:t>Web-</a:t>
            </a:r>
            <a:r>
              <a:rPr lang="ru-RU" dirty="0">
                <a:solidFill>
                  <a:schemeClr val="bg1"/>
                </a:solidFill>
              </a:rPr>
              <a:t>программирования студентов группы Б8203а: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Балашенко И.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Дзюбы А.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Курлыкова Ю.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Кокорева И.</a:t>
            </a:r>
            <a:br>
              <a:rPr lang="ru-RU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3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BDD8-8A96-46D6-A6F6-6C1900AB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Торговец ресурсами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9B1456-6E9A-4BC9-957D-2B51FF7A1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185" y="1825625"/>
            <a:ext cx="5209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0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36B7-7CB1-4682-A772-1F04CF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Структура кода: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34DB-B1D4-4508-BC01-15D9A8B6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6600" dirty="0">
                <a:solidFill>
                  <a:schemeClr val="bg1"/>
                </a:solidFill>
              </a:rPr>
              <a:t>Лучше не надо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1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AA07-E9C0-4219-BDE4-D85BB1D7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Роли в команде: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62AC2-1A9B-4E9D-A2A0-03C7520B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Балашенко Игорь – код ревью, архитектура, механика.</a:t>
            </a:r>
          </a:p>
          <a:p>
            <a:r>
              <a:rPr lang="ru-RU" dirty="0">
                <a:solidFill>
                  <a:schemeClr val="bg1"/>
                </a:solidFill>
              </a:rPr>
              <a:t>Дзюба Александр – внутриигровая логика и новая работа на код ревью.</a:t>
            </a:r>
          </a:p>
          <a:p>
            <a:r>
              <a:rPr lang="ru-RU" dirty="0">
                <a:solidFill>
                  <a:schemeClr val="bg1"/>
                </a:solidFill>
              </a:rPr>
              <a:t>Курлыков Юрий – </a:t>
            </a:r>
            <a:r>
              <a:rPr lang="en-US" dirty="0">
                <a:solidFill>
                  <a:schemeClr val="bg1"/>
                </a:solidFill>
              </a:rPr>
              <a:t>Front-end, </a:t>
            </a:r>
            <a:r>
              <a:rPr lang="ru-RU" dirty="0">
                <a:solidFill>
                  <a:schemeClr val="bg1"/>
                </a:solidFill>
              </a:rPr>
              <a:t>работа с БД. Человек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Сделай вот это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ru-RU" dirty="0">
                <a:solidFill>
                  <a:schemeClr val="bg1"/>
                </a:solidFill>
              </a:rPr>
              <a:t>и просто отличный торговец броней.</a:t>
            </a:r>
          </a:p>
          <a:p>
            <a:r>
              <a:rPr lang="ru-RU" dirty="0">
                <a:solidFill>
                  <a:schemeClr val="bg1"/>
                </a:solidFill>
              </a:rPr>
              <a:t>Иван Кокорев – Работа с БД, архитектура. Контроллеры.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Роли сложно распределить точно, потому что все занимались всем.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7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C030-562B-4545-92F0-BCFF94C8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Заключение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C72F-269F-4374-9C8E-CF0B1B06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Таким образом была разработана игра </a:t>
            </a:r>
            <a:r>
              <a:rPr lang="en-US" dirty="0">
                <a:solidFill>
                  <a:schemeClr val="bg1"/>
                </a:solidFill>
              </a:rPr>
              <a:t>Guild Master: Online.</a:t>
            </a:r>
            <a:br>
              <a:rPr lang="ru-RU">
                <a:solidFill>
                  <a:schemeClr val="bg1"/>
                </a:solidFill>
              </a:rPr>
            </a:br>
            <a:r>
              <a:rPr lang="ru-RU">
                <a:solidFill>
                  <a:schemeClr val="bg1"/>
                </a:solidFill>
              </a:rPr>
              <a:t>Архитектура которой позволяет добавлять новый контент и механики без добавления новых классов и переписывания ядра проекта.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2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A66C-179D-4F21-8C0C-36CA72B4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Описание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BC07-46C5-4D8D-ABFC-3895B9A4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Guild Master: Online – </a:t>
            </a:r>
            <a:r>
              <a:rPr lang="ru-RU" dirty="0">
                <a:solidFill>
                  <a:schemeClr val="bg1"/>
                </a:solidFill>
              </a:rPr>
              <a:t>мультиплеерная игра, где каждое поражение, каждая победа. Каждый шаг предопределен случайностью.</a:t>
            </a:r>
          </a:p>
          <a:p>
            <a:pPr marL="0" indent="0">
              <a:buNone/>
            </a:pP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Цель: занять лидирующую позицию в списке игроков, уничтожаю внутриигровых злодеев, а также избивая соперников.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1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25A1-DBB4-4F94-8D68-D14224BD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Обзор существующих решений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6F48D-8BEB-4F82-8ABA-497F80A7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Ботва онлайн</a:t>
            </a:r>
          </a:p>
          <a:p>
            <a:r>
              <a:rPr lang="ru-RU" sz="3600" dirty="0">
                <a:solidFill>
                  <a:schemeClr val="bg1"/>
                </a:solidFill>
              </a:rPr>
              <a:t>Тюряга онлайн</a:t>
            </a:r>
          </a:p>
          <a:p>
            <a:r>
              <a:rPr lang="ru-RU" sz="3600" dirty="0">
                <a:solidFill>
                  <a:schemeClr val="bg1"/>
                </a:solidFill>
              </a:rPr>
              <a:t>Братва и кольцо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6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E68E-8014-46CD-81C7-EAABB94D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EDE6701-5E77-4B6C-9CD2-C5EB85870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664875"/>
              </p:ext>
            </p:extLst>
          </p:nvPr>
        </p:nvGraphicFramePr>
        <p:xfrm>
          <a:off x="838200" y="1825625"/>
          <a:ext cx="10515600" cy="3534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548744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77899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53248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199848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8171943"/>
                    </a:ext>
                  </a:extLst>
                </a:gridCol>
              </a:tblGrid>
              <a:tr h="883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Ботва онлайн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Тюряга онлайн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Братва и кольцо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GM: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18264"/>
                  </a:ext>
                </a:extLst>
              </a:tr>
              <a:tr h="8837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Быстрая адаптация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663342"/>
                  </a:ext>
                </a:extLst>
              </a:tr>
              <a:tr h="8837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Система энергии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 одном сервере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063259"/>
                  </a:ext>
                </a:extLst>
              </a:tr>
              <a:tr h="8837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Пвп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8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0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E90A-2962-4927-91DD-3B4114B6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Игровой функционал: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940C-5899-4577-9BA4-11C45BA6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Улучшение персонажа</a:t>
            </a:r>
          </a:p>
          <a:p>
            <a:r>
              <a:rPr lang="ru-RU" dirty="0">
                <a:solidFill>
                  <a:schemeClr val="bg1"/>
                </a:solidFill>
              </a:rPr>
              <a:t>Покупка предметов у торговцев</a:t>
            </a:r>
          </a:p>
          <a:p>
            <a:r>
              <a:rPr lang="ru-RU" dirty="0">
                <a:solidFill>
                  <a:schemeClr val="bg1"/>
                </a:solidFill>
              </a:rPr>
              <a:t>Выбор экипировки</a:t>
            </a:r>
          </a:p>
          <a:p>
            <a:r>
              <a:rPr lang="ru-RU" dirty="0">
                <a:solidFill>
                  <a:schemeClr val="bg1"/>
                </a:solidFill>
              </a:rPr>
              <a:t>Приключения</a:t>
            </a:r>
          </a:p>
          <a:p>
            <a:r>
              <a:rPr lang="ru-RU" dirty="0">
                <a:solidFill>
                  <a:schemeClr val="bg1"/>
                </a:solidFill>
              </a:rPr>
              <a:t>Перемещения между городами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7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A86A-2CFE-48E4-B690-CF794719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Принцип разработки: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08CC6-01D3-4309-9D4C-DD270B315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23" y="75520"/>
            <a:ext cx="4511477" cy="6706959"/>
          </a:xfrm>
        </p:spPr>
      </p:pic>
    </p:spTree>
    <p:extLst>
      <p:ext uri="{BB962C8B-B14F-4D97-AF65-F5344CB8AC3E}">
        <p14:creationId xmlns:p14="http://schemas.microsoft.com/office/powerpoint/2010/main" val="219304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BF00-79EB-4F97-9F00-D337D36A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Бестиарий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35B8F8-4FEB-4DE0-B655-FF2440416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395" y="1825625"/>
            <a:ext cx="7453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5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2712-6D93-4986-8949-6138010D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Профиль персонажа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04ACF4-C3EA-4B09-BB68-2709C9258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622" y="1390394"/>
            <a:ext cx="6612088" cy="52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3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5874-AE93-4FD0-84A8-A409885B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Отчет после боя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93E776-2E0C-4FC7-AE0F-AF6C4A760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546" y="1825625"/>
            <a:ext cx="63269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Guild Master: Online</vt:lpstr>
      <vt:lpstr>Описание</vt:lpstr>
      <vt:lpstr>Обзор существующих решений</vt:lpstr>
      <vt:lpstr>PowerPoint Presentation</vt:lpstr>
      <vt:lpstr>Игровой функционал:</vt:lpstr>
      <vt:lpstr>Принцип разработки:</vt:lpstr>
      <vt:lpstr>Бестиарий</vt:lpstr>
      <vt:lpstr>Профиль персонажа</vt:lpstr>
      <vt:lpstr>Отчет после боя</vt:lpstr>
      <vt:lpstr>Торговец ресурсами</vt:lpstr>
      <vt:lpstr>Структура кода:</vt:lpstr>
      <vt:lpstr>Роли в команде: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Guild Master: Online</dc:title>
  <dc:creator>игорь балашенко</dc:creator>
  <cp:lastModifiedBy>игорь балашенко</cp:lastModifiedBy>
  <cp:revision>3</cp:revision>
  <dcterms:created xsi:type="dcterms:W3CDTF">2019-01-21T00:12:00Z</dcterms:created>
  <dcterms:modified xsi:type="dcterms:W3CDTF">2019-01-21T00:40:11Z</dcterms:modified>
</cp:coreProperties>
</file>