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3" r:id="rId7"/>
    <p:sldId id="265" r:id="rId8"/>
    <p:sldId id="264" r:id="rId9"/>
    <p:sldId id="267" r:id="rId10"/>
    <p:sldId id="273" r:id="rId11"/>
    <p:sldId id="268" r:id="rId12"/>
    <p:sldId id="272" r:id="rId13"/>
    <p:sldId id="274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D3716-81D6-40F0-80C4-68C766DCE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812ACF-28C9-4744-92DA-D86040562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E81514-B5C3-4D2F-A8DB-D38FCF33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585685-5353-414A-BCA2-B247D170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221B59-C916-418A-924E-6ED23FE2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94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4E6834-580A-45A2-ACDB-6A7EAA27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208109-521A-4C18-868F-4D12D4041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14D1C8-6820-45E4-9C49-DEE9AADDB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E57774-D53B-4745-A364-AA458907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D15ED9-AF90-4630-B6D1-4A3CC80C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8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DA0687B-43CA-4402-A73A-8F37EDE2A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6BFDD2-09B8-4752-8922-FD58DA5D8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64D32B-1D8A-48F6-8D26-36C82911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5C304C-4612-47D7-81E4-40943E3D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BB6152-2B9B-4FB7-8E1B-BD9FCC4D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58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E940A-F19B-44A3-9B30-F96F3F4A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41F7BC-9676-4118-B5F2-033F3FBE7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59C518-2F47-4A59-A56D-8E27EBFB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8BCB73-4A06-43BE-907B-210D5FA8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D9ED60-6269-461D-B5F8-CB1479D1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99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452AA-B760-4C84-9276-16588BE6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EE7B81-1B6F-484D-B62B-E6276227D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909E47-6C96-4497-A1AE-BA6B8686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F1D499-5668-4E95-9DA4-1C78C294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A1BF37-661C-489A-9D85-71B367C4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6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90848-C81C-4058-8C4B-8BC94F166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D2783F-80B6-4A53-B2AA-E26A0438B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17F4A4-4E17-482F-AB38-8F37CD796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C57CE6-6220-4603-9A95-9210DD5F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B08329-9123-4213-BDB9-B9D5BA6A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FD482A-0385-416D-86A8-CB568A63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84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A773D-015D-4290-8FC7-D175365A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673532-A2CE-4245-B1B5-E2A849D90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497FC3-0FF7-422E-A037-4BEA976B6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8101180-1E64-4AC6-9488-8EDBB46A3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B776EC-9DD0-4D88-82A6-6A4FE7CA7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146849E-8F48-41E6-8A07-E006BCB6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D881F07-4EFD-4E68-8699-6534258D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83C7C98-891B-4ECE-8582-58841A0B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00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4E23E-9572-4682-84D3-8223CED6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1D3BD9-3088-4E67-9442-151590826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957F2A-7DCD-40D1-8655-E009F4D30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92402D-38D6-4E06-B088-BE91E453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33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284558F-0B61-4D21-8E26-D7F8CBEC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7B33504-5077-43A3-8FBC-048B0B98A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D09F0C-FF34-482D-8F30-3419A542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74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63852C-A656-4B34-9F72-AE7E6CB9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BC1D22-84FB-43F0-933D-65CC7D88E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1D60CD-BDF8-4C72-8199-5119551AC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5F9F94-D14A-46E9-91C8-52BA9D55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507D8E-FB7D-4F9C-A670-8DAD2BAA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05D294-F41A-4A5F-8247-189C599C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6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958D2-DA15-4260-93FD-5FE08F66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45A4F3D-BCB8-4986-B953-872184089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12F02A-1BED-4B23-B7D4-6225437AA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AEBC44-8D62-4232-94C8-96C1748A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08791F-C0D4-4A40-A333-7BE29D63D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BE4C1C-E825-4592-A475-FF64A98A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86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0E1247-C236-48AA-976C-C8F36D19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C3D586-6EB4-4B75-AD6C-224671E2E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344323-1326-49DA-A4E5-0F4E0DEB9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6A5F9-199B-4DA3-AAED-3B13DA2663CF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4A7A8-7CD6-469D-B6A6-A2C1BC037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B59B7F-4983-40A6-B4A1-9D22D8945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0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E8B29-4DE9-422B-860D-412679A68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" y="2514599"/>
            <a:ext cx="11445240" cy="2477454"/>
          </a:xfrm>
        </p:spPr>
        <p:txBody>
          <a:bodyPr>
            <a:normAutofit/>
          </a:bodyPr>
          <a:lstStyle/>
          <a:p>
            <a:r>
              <a:rPr lang="ru-RU" sz="6600" b="1" i="1" dirty="0">
                <a:latin typeface="ISOCPEUR" panose="020B0604020202020204" pitchFamily="34" charset="0"/>
              </a:rPr>
              <a:t>КУРСОВОЙ ПРОЕКТ</a:t>
            </a:r>
            <a:br>
              <a:rPr lang="ru-RU" dirty="0">
                <a:latin typeface="ISOCPEUR" panose="020B0604020202020204" pitchFamily="34" charset="0"/>
              </a:rPr>
            </a:br>
            <a:r>
              <a:rPr lang="ru-RU" sz="5300" i="1" dirty="0">
                <a:latin typeface="ISOCPEUR" panose="020B0604020202020204" pitchFamily="34" charset="0"/>
              </a:rPr>
              <a:t>Разработка информационной системы</a:t>
            </a:r>
            <a:br>
              <a:rPr lang="ru-RU" sz="5300" i="1" dirty="0">
                <a:latin typeface="ISOCPEUR" panose="020B0604020202020204" pitchFamily="34" charset="0"/>
              </a:rPr>
            </a:br>
            <a:r>
              <a:rPr lang="ru-RU" sz="5300" i="1" dirty="0">
                <a:latin typeface="ISOCPEUR" panose="020B0604020202020204" pitchFamily="34" charset="0"/>
              </a:rPr>
              <a:t>«</a:t>
            </a:r>
            <a:r>
              <a:rPr lang="ru-RU" sz="5300" i="1" dirty="0">
                <a:highlight>
                  <a:srgbClr val="FFFF00"/>
                </a:highlight>
                <a:latin typeface="ISOCPEUR" panose="020B0604020202020204" pitchFamily="34" charset="0"/>
              </a:rPr>
              <a:t>НАЗВАНИЕ»</a:t>
            </a:r>
            <a:endParaRPr lang="ru-RU" sz="5300" dirty="0">
              <a:latin typeface="ISOCPEUR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F2B9D9-0E1E-4571-9630-516E091AC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0940" y="5243513"/>
            <a:ext cx="4198620" cy="1188720"/>
          </a:xfrm>
        </p:spPr>
        <p:txBody>
          <a:bodyPr>
            <a:normAutofit fontScale="47500" lnSpcReduction="20000"/>
          </a:bodyPr>
          <a:lstStyle/>
          <a:p>
            <a:pPr algn="r"/>
            <a:r>
              <a:rPr lang="ru-RU" sz="3800" i="1" dirty="0">
                <a:latin typeface="ISOCPEUR" panose="020B0604020202020204" pitchFamily="34" charset="0"/>
              </a:rPr>
              <a:t>Руководитель проекта:</a:t>
            </a:r>
          </a:p>
          <a:p>
            <a:pPr algn="r"/>
            <a:r>
              <a:rPr lang="ru-RU" sz="3800" i="1" dirty="0">
                <a:latin typeface="ISOCPEUR" panose="020B0604020202020204" pitchFamily="34" charset="0"/>
              </a:rPr>
              <a:t>            Д.П. Егоров</a:t>
            </a:r>
          </a:p>
          <a:p>
            <a:pPr algn="r"/>
            <a:r>
              <a:rPr lang="ru-RU" sz="3800" i="1" dirty="0">
                <a:latin typeface="ISOCPEUR" panose="020B0604020202020204" pitchFamily="34" charset="0"/>
              </a:rPr>
              <a:t>Выполнил студент группы: ИСП-21             </a:t>
            </a:r>
            <a:r>
              <a:rPr lang="ru-RU" sz="3800" i="1" dirty="0">
                <a:highlight>
                  <a:srgbClr val="FFFF00"/>
                </a:highlight>
                <a:latin typeface="ISOCPEUR" panose="020B0604020202020204" pitchFamily="34" charset="0"/>
              </a:rPr>
              <a:t>Л.С. </a:t>
            </a:r>
            <a:r>
              <a:rPr lang="ru-RU" sz="3800" i="1" dirty="0" err="1">
                <a:highlight>
                  <a:srgbClr val="FFFF00"/>
                </a:highlight>
                <a:latin typeface="ISOCPEUR" panose="020B0604020202020204" pitchFamily="34" charset="0"/>
              </a:rPr>
              <a:t>Ленденев</a:t>
            </a:r>
            <a:r>
              <a:rPr lang="ru-RU" sz="3800" i="1" dirty="0">
                <a:highlight>
                  <a:srgbClr val="FFFF00"/>
                </a:highlight>
                <a:latin typeface="ISOCPEUR" panose="020B0604020202020204" pitchFamily="34" charset="0"/>
              </a:rPr>
              <a:t> 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A99AE-B055-48C6-98B9-EDDB250D4C21}"/>
              </a:ext>
            </a:extLst>
          </p:cNvPr>
          <p:cNvSpPr txBox="1"/>
          <p:nvPr/>
        </p:nvSpPr>
        <p:spPr>
          <a:xfrm>
            <a:off x="274320" y="388620"/>
            <a:ext cx="11445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>
                <a:latin typeface="ISOCPEUR" panose="020B0604020202020204" pitchFamily="34" charset="0"/>
              </a:rPr>
              <a:t>МИНИСТЕРСТВО ОБРАЗОВАНИЯ И НАУКИ РЕСПУБЛИКИ КОМИ</a:t>
            </a:r>
            <a:endParaRPr lang="ru-RU" sz="2400" dirty="0">
              <a:latin typeface="ISOCPEUR" panose="020B0604020202020204" pitchFamily="34" charset="0"/>
            </a:endParaRPr>
          </a:p>
          <a:p>
            <a:pPr algn="ctr"/>
            <a:r>
              <a:rPr lang="ru-RU" sz="2400" i="1" dirty="0">
                <a:latin typeface="ISOCPEUR" panose="020B0604020202020204" pitchFamily="34" charset="0"/>
              </a:rPr>
              <a:t>ГОСУДАРСТВЕННОЕ ПРОФЕССИОНАЛЬНОЕ ОБРАЗОВАТЕЛЬНОЕ УЧРЕЖДЕНИЕ</a:t>
            </a:r>
            <a:endParaRPr lang="ru-RU" sz="2400" dirty="0">
              <a:latin typeface="ISOCPEUR" panose="020B0604020202020204" pitchFamily="34" charset="0"/>
            </a:endParaRPr>
          </a:p>
          <a:p>
            <a:pPr algn="ctr"/>
            <a:r>
              <a:rPr lang="ru-RU" sz="2400" i="1" dirty="0">
                <a:latin typeface="ISOCPEUR" panose="020B0604020202020204" pitchFamily="34" charset="0"/>
              </a:rPr>
              <a:t>"ВОРКУТИНСКИЙ АРКТИЧЕСКИЙ ГОРНО-ПОЛИТЕХНИЧЕСКИЙ КОЛЛЕДЖ"</a:t>
            </a:r>
            <a:endParaRPr lang="ru-RU" sz="2400" dirty="0">
              <a:latin typeface="ISOCPEUR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6372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357DB4-03B3-4D32-992E-F0EBFE49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0109B-E39F-4D03-A3F5-C0B47770D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879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A883E-39ED-4F38-BB30-40D1D03B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cap="all" dirty="0"/>
              <a:t>Программирование </a:t>
            </a:r>
            <a:br>
              <a:rPr lang="en-US" b="1" cap="all" dirty="0"/>
            </a:br>
            <a:r>
              <a:rPr lang="ru-RU" b="1" cap="all" dirty="0"/>
              <a:t>информационной системы</a:t>
            </a:r>
            <a:endParaRPr lang="ru-RU" cap="all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F906D5-1F65-41A3-89CE-5A3FB130C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821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4DE28-F2D7-4561-82F3-65CF4E5B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3F8403-3F66-4E9F-A30E-AD5CEED53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738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968CE-1D7E-424F-9BEA-4C5A3B57D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690D10-F6AA-4AE2-AAD1-ED512CEFB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759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D9F6A-754F-4B20-98AA-B6CDD9C5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BFB087-50B0-4F0A-8757-934690718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688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BBEA2-6B1C-4851-8A1B-BAFAC477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7743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483F3-7A2A-4CA5-9050-86648F50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93EC80-539F-42CF-B47E-E1E4527F8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41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483F3-7A2A-4CA5-9050-86648F50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93EC80-539F-42CF-B47E-E1E4527F8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51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A1FB85-C1BD-4E1E-BA61-DD8FBEC89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8980" cy="1325563"/>
          </a:xfrm>
        </p:spPr>
        <p:txBody>
          <a:bodyPr>
            <a:normAutofit/>
          </a:bodyPr>
          <a:lstStyle/>
          <a:p>
            <a:r>
              <a:rPr lang="ru-RU" sz="3600" b="1" cap="all" dirty="0"/>
              <a:t>Выбор инструментария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47C686-7082-4135-9835-B64BC7F62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23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5A691-B99F-4452-A381-638DB7B4A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Выбор инструментария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4DDDDE-CB84-4AA5-B3FB-845F19523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064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2EDD4-33BB-4EFF-B373-ABD8820B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Анализ диаграммы </a:t>
            </a:r>
            <a:r>
              <a:rPr lang="en-US" sz="3600" b="1" cap="all" dirty="0"/>
              <a:t>ERD</a:t>
            </a:r>
            <a:endParaRPr lang="ru-RU" sz="3600" b="1" cap="all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DAB179-F321-45A6-93C3-8B445F87B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776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A7703D-F950-4479-910F-88E6F83A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Разработка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28A357-0FB8-4742-9710-7FF10A067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168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992BA-2655-4DD7-8B15-16E8CD9A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Разработка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EC1B37-8D77-4EA0-9C6A-3451627C2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8989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DFAFE7-6F1A-4B38-8E36-C1827A39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cap="all" dirty="0"/>
              <a:t>Разработка ПРОТОТИПА информационной системы</a:t>
            </a:r>
            <a:endParaRPr lang="ru-RU" cap="all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83CB25-CB93-49EA-A1DE-0762879E5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8687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74</Words>
  <Application>Microsoft Office PowerPoint</Application>
  <PresentationFormat>Широкоэкранный</PresentationFormat>
  <Paragraphs>18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ISOCPEUR</vt:lpstr>
      <vt:lpstr>Тема Office</vt:lpstr>
      <vt:lpstr>КУРСОВОЙ ПРОЕКТ Разработка информационной системы «НАЗВАНИЕ»</vt:lpstr>
      <vt:lpstr>ЦЕЛЬ И ЗАДАЧИ</vt:lpstr>
      <vt:lpstr>АКТУАЛЬНОСТЬ</vt:lpstr>
      <vt:lpstr>Выбор инструментария</vt:lpstr>
      <vt:lpstr>Выбор инструментария</vt:lpstr>
      <vt:lpstr>Анализ диаграммы ERD</vt:lpstr>
      <vt:lpstr>Разработка базы данных</vt:lpstr>
      <vt:lpstr>Разработка базы данных</vt:lpstr>
      <vt:lpstr>Разработка ПРОТОТИПА информационной системы</vt:lpstr>
      <vt:lpstr>Презентация PowerPoint</vt:lpstr>
      <vt:lpstr>Программирование  информационной системы</vt:lpstr>
      <vt:lpstr>Презентация PowerPoint</vt:lpstr>
      <vt:lpstr>Презентация PowerPoint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«Разработка информационной системы НАЗВАНИЕ».</dc:title>
  <dc:creator>РС-1</dc:creator>
  <cp:lastModifiedBy>РС-1</cp:lastModifiedBy>
  <cp:revision>5</cp:revision>
  <dcterms:created xsi:type="dcterms:W3CDTF">2021-04-30T05:44:13Z</dcterms:created>
  <dcterms:modified xsi:type="dcterms:W3CDTF">2024-02-26T14:15:12Z</dcterms:modified>
</cp:coreProperties>
</file>