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ys Yelchaninov" userId="S::s17394@pjwstk.edu.pl::146596fe-5775-4fde-8f05-d933bbcab7aa" providerId="AD" clId="Web-{34DD7C5F-45A8-43C6-B276-DA8BE22F8DE9}"/>
    <pc:docChg chg="modSld">
      <pc:chgData name="Denys Yelchaninov" userId="S::s17394@pjwstk.edu.pl::146596fe-5775-4fde-8f05-d933bbcab7aa" providerId="AD" clId="Web-{34DD7C5F-45A8-43C6-B276-DA8BE22F8DE9}" dt="2019-01-27T12:02:42.679" v="756"/>
      <pc:docMkLst>
        <pc:docMk/>
      </pc:docMkLst>
      <pc:sldChg chg="addSp delSp modSp mod setBg">
        <pc:chgData name="Denys Yelchaninov" userId="S::s17394@pjwstk.edu.pl::146596fe-5775-4fde-8f05-d933bbcab7aa" providerId="AD" clId="Web-{34DD7C5F-45A8-43C6-B276-DA8BE22F8DE9}" dt="2019-01-27T12:02:42.679" v="756"/>
        <pc:sldMkLst>
          <pc:docMk/>
          <pc:sldMk cId="109857222" sldId="256"/>
        </pc:sldMkLst>
        <pc:spChg chg="del">
          <ac:chgData name="Denys Yelchaninov" userId="S::s17394@pjwstk.edu.pl::146596fe-5775-4fde-8f05-d933bbcab7aa" providerId="AD" clId="Web-{34DD7C5F-45A8-43C6-B276-DA8BE22F8DE9}" dt="2019-01-27T11:40:17.250" v="0"/>
          <ac:spMkLst>
            <pc:docMk/>
            <pc:sldMk cId="109857222" sldId="256"/>
            <ac:spMk id="2" creationId="{00000000-0000-0000-0000-000000000000}"/>
          </ac:spMkLst>
        </pc:spChg>
        <pc:spChg chg="del mod">
          <ac:chgData name="Denys Yelchaninov" userId="S::s17394@pjwstk.edu.pl::146596fe-5775-4fde-8f05-d933bbcab7aa" providerId="AD" clId="Web-{34DD7C5F-45A8-43C6-B276-DA8BE22F8DE9}" dt="2019-01-27T11:40:42.172" v="5"/>
          <ac:spMkLst>
            <pc:docMk/>
            <pc:sldMk cId="109857222" sldId="256"/>
            <ac:spMk id="3" creationId="{00000000-0000-0000-0000-000000000000}"/>
          </ac:spMkLst>
        </pc:spChg>
        <pc:graphicFrameChg chg="add mod modGraphic">
          <ac:chgData name="Denys Yelchaninov" userId="S::s17394@pjwstk.edu.pl::146596fe-5775-4fde-8f05-d933bbcab7aa" providerId="AD" clId="Web-{34DD7C5F-45A8-43C6-B276-DA8BE22F8DE9}" dt="2019-01-27T12:02:42.679" v="756"/>
          <ac:graphicFrameMkLst>
            <pc:docMk/>
            <pc:sldMk cId="109857222" sldId="256"/>
            <ac:graphicFrameMk id="4" creationId="{89CD11C7-7A09-402F-B389-32965D1DD5C2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CD11C7-7A09-402F-B389-32965D1DD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231846"/>
              </p:ext>
            </p:extLst>
          </p:nvPr>
        </p:nvGraphicFramePr>
        <p:xfrm>
          <a:off x="11043" y="33130"/>
          <a:ext cx="12206390" cy="6128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3195">
                  <a:extLst>
                    <a:ext uri="{9D8B030D-6E8A-4147-A177-3AD203B41FA5}">
                      <a16:colId xmlns:a16="http://schemas.microsoft.com/office/drawing/2014/main" val="3946920554"/>
                    </a:ext>
                  </a:extLst>
                </a:gridCol>
                <a:gridCol w="6103195">
                  <a:extLst>
                    <a:ext uri="{9D8B030D-6E8A-4147-A177-3AD203B41FA5}">
                      <a16:colId xmlns:a16="http://schemas.microsoft.com/office/drawing/2014/main" val="3832169701"/>
                    </a:ext>
                  </a:extLst>
                </a:gridCol>
              </a:tblGrid>
              <a:tr h="966304">
                <a:tc gridSpan="2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Coffee Maker Ultra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588303"/>
                  </a:ext>
                </a:extLst>
              </a:tr>
              <a:tr h="258134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Project description 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Problem description: </a:t>
                      </a:r>
                      <a:endParaRPr lang="en-US" sz="160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During a work break many Users will have need to use a </a:t>
                      </a:r>
                      <a:r>
                        <a:rPr lang="en-US" sz="16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cofee</a:t>
                      </a: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 maker, but due to the limits in free time and coffee maker resources, some may end up with no coffee.</a:t>
                      </a:r>
                      <a:br>
                        <a:rPr lang="en-US" sz="16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</a:br>
                      <a:endParaRPr lang="en-US" sz="16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latin typeface="Calibri"/>
                        </a:rPr>
                        <a:t>Proposal:</a:t>
                      </a:r>
                    </a:p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latin typeface="Calibri"/>
                        </a:rPr>
                        <a:t>Possibility of scheduled coffee ordering and checking status of a machine should be implemented.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Project Objective and approach</a:t>
                      </a:r>
                    </a:p>
                    <a:p>
                      <a:pPr lvl="0" algn="l"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Main target:</a:t>
                      </a:r>
                    </a:p>
                    <a:p>
                      <a:pPr lvl="0" algn="l"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Implementation of coffee ordering functionality and status checking.</a:t>
                      </a:r>
                      <a:br>
                        <a:rPr lang="en-US" sz="16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User should be able to choose a type of coffee, sugar quantity and time.</a:t>
                      </a:r>
                    </a:p>
                    <a:p>
                      <a:pPr lvl="0" algn="l">
                        <a:buNone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lvl="0" algn="l"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Approach:</a:t>
                      </a:r>
                    </a:p>
                    <a:p>
                      <a:pPr lvl="0" algn="l"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Adding interface for functionality described in main target. In case of ordering showing of queue of orders.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803431"/>
                  </a:ext>
                </a:extLst>
              </a:tr>
              <a:tr h="258134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Resources and Schedule</a:t>
                      </a:r>
                    </a:p>
                    <a:p>
                      <a:pPr lvl="0" algn="l"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28.01.2019 - project and base functionality implementation.</a:t>
                      </a:r>
                    </a:p>
                    <a:p>
                      <a:pPr lvl="0" algn="l"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29.01.2019 - testing main features of project</a:t>
                      </a:r>
                    </a:p>
                    <a:p>
                      <a:pPr lvl="0" algn="l"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30.01.2019 - release of 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Requirements</a:t>
                      </a:r>
                    </a:p>
                    <a:p>
                      <a:pPr lvl="0" algn="l"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Benefits: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lvl="0" algn="l"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Status information and order functionality allows to plan for a coffee, and not creating huge lines of people near coffee maker.</a:t>
                      </a:r>
                    </a:p>
                    <a:p>
                      <a:pPr lvl="0" algn="l">
                        <a:buNone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lvl="0" algn="l"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Restrictions:</a:t>
                      </a:r>
                    </a:p>
                    <a:p>
                      <a:pPr lvl="0" algn="l"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Paying for a coffee needs to be made in the same time as ordering. Ordering can be cancelled if coffee maker would have insufficient resources to produce order.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46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175</cp:revision>
  <dcterms:created xsi:type="dcterms:W3CDTF">2013-07-15T20:26:40Z</dcterms:created>
  <dcterms:modified xsi:type="dcterms:W3CDTF">2019-01-27T12:03:43Z</dcterms:modified>
</cp:coreProperties>
</file>