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둥근모꼴" panose="020B0500000000000000" pitchFamily="50" charset="-127"/>
      <p:regular r:id="rId17"/>
    </p:embeddedFont>
    <p:embeddedFont>
      <p:font typeface="Malgun Gothic" panose="020B0503020000020004" pitchFamily="50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8012445e1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98012445e1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98012445e1_15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98012445e1_15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98012445e1_1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198012445e1_1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98012445e1_5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98012445e1_5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8012445e1_5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98012445e1_5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8012445e1_5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98012445e1_5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8012445e1_5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98012445e1_5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8012445e1_5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98012445e1_5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98012445e1_5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98012445e1_5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8012445e1_1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98012445e1_1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012445e1_1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98012445e1_1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98012445e1_15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198012445e1_15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8012445e1_15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98012445e1_15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hyperlink" Target="https://github.com/Jpub/PythonGame_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rive.google.com/drive/folders/1L9QwEuS73yWE3C7l229XdHam4CBc2WDH" TargetMode="External"/><Relationship Id="rId5" Type="http://schemas.openxmlformats.org/officeDocument/2006/relationships/hyperlink" Target="https://ai-creator.tistory.com/523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16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2306235" y="1133950"/>
            <a:ext cx="4531500" cy="1860728"/>
            <a:chOff x="3074980" y="1511933"/>
            <a:chExt cx="6042000" cy="2480971"/>
          </a:xfrm>
        </p:grpSpPr>
        <p:sp>
          <p:nvSpPr>
            <p:cNvPr id="130" name="Google Shape;130;p25"/>
            <p:cNvSpPr txBox="1"/>
            <p:nvPr/>
          </p:nvSpPr>
          <p:spPr>
            <a:xfrm>
              <a:off x="3074980" y="2792604"/>
              <a:ext cx="60420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500" b="0" i="0" u="none" strike="noStrike" cap="none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Arial"/>
                </a:rPr>
                <a:t> </a:t>
              </a:r>
              <a:r>
                <a:rPr lang="ko" sz="5400" b="1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COIN</a:t>
              </a:r>
              <a:endParaRPr sz="4500" b="1" i="0" u="none" strike="noStrike" cap="none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endParaRPr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4150666" y="1511933"/>
              <a:ext cx="47238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200" b="1">
                  <a:solidFill>
                    <a:schemeClr val="accent6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IN</a:t>
              </a:r>
              <a:r>
                <a:rPr lang="ko" sz="7200" b="1">
                  <a:solidFill>
                    <a:schemeClr val="accent4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SE</a:t>
              </a:r>
              <a:r>
                <a:rPr lang="ko" sz="7200" b="1">
                  <a:solidFill>
                    <a:srgbClr val="FF0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RT</a:t>
              </a:r>
              <a:r>
                <a:rPr lang="ko" sz="4500" b="0" i="0" u="none" strike="noStrike" cap="none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Arial"/>
                </a:rPr>
                <a:t> </a:t>
              </a:r>
              <a:endParaRPr sz="4500" b="0" i="0" u="none" strike="noStrike" cap="none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endParaRPr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2913284" y="3082666"/>
            <a:ext cx="3317431" cy="438581"/>
            <a:chOff x="3884379" y="3948857"/>
            <a:chExt cx="4423241" cy="584775"/>
          </a:xfrm>
        </p:grpSpPr>
        <p:grpSp>
          <p:nvGrpSpPr>
            <p:cNvPr id="133" name="Google Shape;133;p25"/>
            <p:cNvGrpSpPr/>
            <p:nvPr/>
          </p:nvGrpSpPr>
          <p:grpSpPr>
            <a:xfrm>
              <a:off x="3884379" y="4042801"/>
              <a:ext cx="4423241" cy="490267"/>
              <a:chOff x="3844038" y="3971083"/>
              <a:chExt cx="4423241" cy="490267"/>
            </a:xfrm>
          </p:grpSpPr>
          <p:pic>
            <p:nvPicPr>
              <p:cNvPr id="134" name="Google Shape;134;p25" descr="유리이(가) 표시된 사진&#10;&#10;자동 생성된 설명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844038" y="3971083"/>
                <a:ext cx="3356442" cy="4902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25" descr="유리이(가) 표시된 사진&#10;&#10;자동 생성된 설명"/>
              <p:cNvPicPr preferRelativeResize="0"/>
              <p:nvPr/>
            </p:nvPicPr>
            <p:blipFill rotWithShape="1">
              <a:blip r:embed="rId3">
                <a:alphaModFix/>
              </a:blip>
              <a:srcRect l="9936"/>
              <a:stretch/>
            </p:blipFill>
            <p:spPr>
              <a:xfrm>
                <a:off x="5244352" y="3971083"/>
                <a:ext cx="3022927" cy="4902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" name="Google Shape;136;p25"/>
            <p:cNvSpPr/>
            <p:nvPr/>
          </p:nvSpPr>
          <p:spPr>
            <a:xfrm rot="5400000">
              <a:off x="4188145" y="4135534"/>
              <a:ext cx="261657" cy="3048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4640880" y="3948857"/>
              <a:ext cx="351434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 b="0" i="0" u="none" strike="noStrike" cap="none"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Arial"/>
                </a:rPr>
                <a:t>GAME START!</a:t>
              </a:r>
              <a:endParaRPr sz="2400" b="0" i="0" u="none" strike="noStrike" cap="none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endParaRPr>
            </a:p>
          </p:txBody>
        </p:sp>
      </p:grpSp>
      <p:sp>
        <p:nvSpPr>
          <p:cNvPr id="138" name="Google Shape;138;p25"/>
          <p:cNvSpPr txBox="1"/>
          <p:nvPr/>
        </p:nvSpPr>
        <p:spPr>
          <a:xfrm>
            <a:off x="4018839" y="924616"/>
            <a:ext cx="2591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b="1" dirty="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서홍계장</a:t>
            </a:r>
            <a:endParaRPr sz="2100" b="1" dirty="0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139" name="Google Shape;139;p25" descr="그리기, 테이블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8551" y="2790476"/>
            <a:ext cx="492919" cy="112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5402" y="2760641"/>
            <a:ext cx="52863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 descr="그리기, 테이블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7305" y="2810648"/>
            <a:ext cx="471488" cy="109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900" y="998850"/>
            <a:ext cx="3633000" cy="24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 descr="피아노, 그리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019284">
            <a:off x="3266611" y="3382174"/>
            <a:ext cx="189163" cy="3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4"/>
          <p:cNvSpPr/>
          <p:nvPr/>
        </p:nvSpPr>
        <p:spPr>
          <a:xfrm>
            <a:off x="4881250" y="998849"/>
            <a:ext cx="3600300" cy="2430300"/>
          </a:xfrm>
          <a:prstGeom prst="rect">
            <a:avLst/>
          </a:prstGeom>
          <a:noFill/>
          <a:ln w="5715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34"/>
          <p:cNvSpPr/>
          <p:nvPr/>
        </p:nvSpPr>
        <p:spPr>
          <a:xfrm rot="5400000">
            <a:off x="4868206" y="3843143"/>
            <a:ext cx="167400" cy="174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5274374" y="3733949"/>
            <a:ext cx="274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663106" y="762926"/>
            <a:ext cx="2409300" cy="133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STUDY</a:t>
            </a:r>
            <a:endParaRPr sz="4100" b="1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4100" b="1" dirty="0" smtClean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WORDS</a:t>
            </a:r>
            <a:endParaRPr sz="4100" b="1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39" name="Google Shape;339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1109" y="3429291"/>
            <a:ext cx="323310" cy="24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/>
        </p:nvSpPr>
        <p:spPr>
          <a:xfrm>
            <a:off x="921332" y="2831917"/>
            <a:ext cx="117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Level Up!</a:t>
            </a:r>
            <a:endParaRPr sz="180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1109" y="3429291"/>
            <a:ext cx="323310" cy="2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8884" y="3425241"/>
            <a:ext cx="323310" cy="2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0221" y="3425241"/>
            <a:ext cx="323310" cy="2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81546" y="3429291"/>
            <a:ext cx="323310" cy="2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5" descr="피아노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19284">
            <a:off x="7425090" y="1528826"/>
            <a:ext cx="189163" cy="3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/>
        </p:nvSpPr>
        <p:spPr>
          <a:xfrm>
            <a:off x="3541330" y="918925"/>
            <a:ext cx="51918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F76FE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배열 설명 </a:t>
            </a:r>
            <a:endParaRPr sz="4100" b="1" dirty="0">
              <a:solidFill>
                <a:srgbClr val="F76FE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4600300" y="2036250"/>
            <a:ext cx="3267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29BAED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배열은 한 번에 여러 값을 포함할 수 있는 특수 변수입니다.</a:t>
            </a:r>
            <a:endParaRPr sz="1500">
              <a:solidFill>
                <a:srgbClr val="29BAED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565" y="828972"/>
            <a:ext cx="187642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5"/>
          <p:cNvSpPr txBox="1"/>
          <p:nvPr/>
        </p:nvSpPr>
        <p:spPr>
          <a:xfrm>
            <a:off x="4527975" y="2851200"/>
            <a:ext cx="3841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rPr>
              <a:t>배열은 단일 이름 아래에 여러 값을 저장할 수 있으며 색인 번호를 참조하여 이러한 값에 액세스할 수 있습니다.</a:t>
            </a:r>
            <a:endParaRPr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13525" y="1317250"/>
            <a:ext cx="2583809" cy="3462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58" name="Google Shape;358;p36" descr="피아노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19284">
            <a:off x="3625450" y="496623"/>
            <a:ext cx="189163" cy="331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6"/>
          <p:cNvCxnSpPr/>
          <p:nvPr/>
        </p:nvCxnSpPr>
        <p:spPr>
          <a:xfrm>
            <a:off x="657269" y="1562122"/>
            <a:ext cx="3150300" cy="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1" name="Google Shape;361;p36"/>
          <p:cNvSpPr/>
          <p:nvPr/>
        </p:nvSpPr>
        <p:spPr>
          <a:xfrm rot="5400000">
            <a:off x="660586" y="1232713"/>
            <a:ext cx="167400" cy="174000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Malgun Gothic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954275" y="1077319"/>
            <a:ext cx="2264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>
                <a:solidFill>
                  <a:srgbClr val="00B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참조</a:t>
            </a:r>
            <a:endParaRPr sz="11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570006" y="1664773"/>
            <a:ext cx="4179000" cy="27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SNAKE game</a:t>
            </a: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hlinkClick r:id="rId5"/>
              </a:rPr>
              <a:t>https://ai-creator.tistory.com/523</a:t>
            </a: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hlinkClick r:id="rId6"/>
              </a:rPr>
              <a:t>https://drive.google.com/drive/folders/1L9QwEuS73yWE3C7l229XdHam4CBc2WDH</a:t>
            </a: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2,3,4번째 게임은 </a:t>
            </a: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“파이썬으로 배우는 </a:t>
            </a:r>
            <a:br>
              <a:rPr lang="ko"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"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게임 개발 (입문편)을</a:t>
            </a: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5030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참조하였습니다.</a:t>
            </a: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hlinkClick r:id="rId7"/>
              </a:rPr>
              <a:t>https://github.com/Jpub/PythonGame_1</a:t>
            </a:r>
            <a:endParaRPr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15030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364" name="Google Shape;364;p36" descr="그리기, 테이블이(가) 표시된 사진&#10;&#10;자동 생성된 설명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flipH="1">
            <a:off x="7807085" y="1688307"/>
            <a:ext cx="724483" cy="165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6"/>
          <p:cNvPicPr preferRelativeResize="0"/>
          <p:nvPr/>
        </p:nvPicPr>
        <p:blipFill rotWithShape="1">
          <a:blip r:embed="rId9">
            <a:alphaModFix/>
          </a:blip>
          <a:srcRect r="68471"/>
          <a:stretch/>
        </p:blipFill>
        <p:spPr>
          <a:xfrm>
            <a:off x="5520174" y="539125"/>
            <a:ext cx="367900" cy="10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83224" y="539125"/>
            <a:ext cx="1166875" cy="10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6"/>
          <p:cNvPicPr preferRelativeResize="0"/>
          <p:nvPr/>
        </p:nvPicPr>
        <p:blipFill rotWithShape="1">
          <a:blip r:embed="rId9">
            <a:alphaModFix/>
          </a:blip>
          <a:srcRect l="27958" r="40513"/>
          <a:stretch/>
        </p:blipFill>
        <p:spPr>
          <a:xfrm>
            <a:off x="5845625" y="539125"/>
            <a:ext cx="1961450" cy="10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6"/>
          <p:cNvSpPr txBox="1"/>
          <p:nvPr/>
        </p:nvSpPr>
        <p:spPr>
          <a:xfrm>
            <a:off x="5648122" y="617050"/>
            <a:ext cx="3735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00B05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Reference</a:t>
            </a:r>
            <a:endParaRPr sz="4100" b="1" dirty="0">
              <a:solidFill>
                <a:srgbClr val="00B05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5350" y="1488663"/>
            <a:ext cx="2357801" cy="312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/>
          <p:nvPr/>
        </p:nvSpPr>
        <p:spPr>
          <a:xfrm>
            <a:off x="957432" y="752168"/>
            <a:ext cx="7229135" cy="376821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2879861" y="3326831"/>
            <a:ext cx="3384276" cy="367700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76200" cap="flat" cmpd="sng">
            <a:solidFill>
              <a:srgbClr val="0743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Malgun Gothic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845606" y="1400954"/>
            <a:ext cx="706347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 </a:t>
            </a:r>
            <a:r>
              <a:rPr lang="ko" sz="10400" b="1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Thank you!</a:t>
            </a:r>
            <a:endParaRPr sz="4500" b="1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4624211" y="1133961"/>
            <a:ext cx="138547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chemeClr val="dk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378" name="Google Shape;378;p37"/>
          <p:cNvSpPr/>
          <p:nvPr/>
        </p:nvSpPr>
        <p:spPr>
          <a:xfrm rot="5400000">
            <a:off x="3146725" y="3396381"/>
            <a:ext cx="196243" cy="228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Malgun Gothic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3520749" y="3255950"/>
            <a:ext cx="263575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GAME over!!</a:t>
            </a:r>
            <a:endParaRPr sz="240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2381025" y="948161"/>
            <a:ext cx="4500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발표들어주셔서 감사합니다!</a:t>
            </a:r>
            <a:endParaRPr sz="2400" b="1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grpSp>
        <p:nvGrpSpPr>
          <p:cNvPr id="381" name="Google Shape;381;p37"/>
          <p:cNvGrpSpPr/>
          <p:nvPr/>
        </p:nvGrpSpPr>
        <p:grpSpPr>
          <a:xfrm>
            <a:off x="7709370" y="948146"/>
            <a:ext cx="221021" cy="221021"/>
            <a:chOff x="10288125" y="1264195"/>
            <a:chExt cx="294695" cy="294695"/>
          </a:xfrm>
        </p:grpSpPr>
        <p:sp>
          <p:nvSpPr>
            <p:cNvPr id="382" name="Google Shape;382;p37"/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cxnSp>
          <p:nvCxnSpPr>
            <p:cNvPr id="383" name="Google Shape;383;p37"/>
            <p:cNvCxnSpPr>
              <a:stCxn id="382" idx="2"/>
            </p:cNvCxnSpPr>
            <p:nvPr/>
          </p:nvCxnSpPr>
          <p:spPr>
            <a:xfrm>
              <a:off x="10288125" y="1411543"/>
              <a:ext cx="294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4" name="Google Shape;384;p37"/>
            <p:cNvCxnSpPr>
              <a:stCxn id="382" idx="0"/>
            </p:cNvCxnSpPr>
            <p:nvPr/>
          </p:nvCxnSpPr>
          <p:spPr>
            <a:xfrm>
              <a:off x="10435473" y="1264195"/>
              <a:ext cx="0" cy="294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85" name="Google Shape;385;p37"/>
          <p:cNvGrpSpPr/>
          <p:nvPr/>
        </p:nvGrpSpPr>
        <p:grpSpPr>
          <a:xfrm>
            <a:off x="7709370" y="4047694"/>
            <a:ext cx="221021" cy="221021"/>
            <a:chOff x="10288125" y="1264195"/>
            <a:chExt cx="294695" cy="294695"/>
          </a:xfrm>
        </p:grpSpPr>
        <p:sp>
          <p:nvSpPr>
            <p:cNvPr id="386" name="Google Shape;386;p37"/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cxnSp>
          <p:nvCxnSpPr>
            <p:cNvPr id="387" name="Google Shape;387;p37"/>
            <p:cNvCxnSpPr>
              <a:stCxn id="386" idx="2"/>
            </p:cNvCxnSpPr>
            <p:nvPr/>
          </p:nvCxnSpPr>
          <p:spPr>
            <a:xfrm>
              <a:off x="10288125" y="1411543"/>
              <a:ext cx="294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8" name="Google Shape;388;p37"/>
            <p:cNvCxnSpPr>
              <a:stCxn id="386" idx="0"/>
            </p:cNvCxnSpPr>
            <p:nvPr/>
          </p:nvCxnSpPr>
          <p:spPr>
            <a:xfrm>
              <a:off x="10435473" y="1264195"/>
              <a:ext cx="0" cy="294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89" name="Google Shape;389;p37"/>
          <p:cNvGrpSpPr/>
          <p:nvPr/>
        </p:nvGrpSpPr>
        <p:grpSpPr>
          <a:xfrm>
            <a:off x="1200995" y="4047694"/>
            <a:ext cx="221021" cy="221021"/>
            <a:chOff x="10288125" y="1264195"/>
            <a:chExt cx="294695" cy="294695"/>
          </a:xfrm>
        </p:grpSpPr>
        <p:sp>
          <p:nvSpPr>
            <p:cNvPr id="390" name="Google Shape;390;p37"/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cxnSp>
          <p:nvCxnSpPr>
            <p:cNvPr id="391" name="Google Shape;391;p37"/>
            <p:cNvCxnSpPr>
              <a:stCxn id="390" idx="2"/>
            </p:cNvCxnSpPr>
            <p:nvPr/>
          </p:nvCxnSpPr>
          <p:spPr>
            <a:xfrm>
              <a:off x="10288125" y="1411543"/>
              <a:ext cx="294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2" name="Google Shape;392;p37"/>
            <p:cNvCxnSpPr>
              <a:stCxn id="390" idx="0"/>
            </p:cNvCxnSpPr>
            <p:nvPr/>
          </p:nvCxnSpPr>
          <p:spPr>
            <a:xfrm>
              <a:off x="10435473" y="1264195"/>
              <a:ext cx="0" cy="294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3" name="Google Shape;393;p37"/>
          <p:cNvGrpSpPr/>
          <p:nvPr/>
        </p:nvGrpSpPr>
        <p:grpSpPr>
          <a:xfrm>
            <a:off x="1200995" y="948146"/>
            <a:ext cx="221021" cy="221021"/>
            <a:chOff x="10288125" y="1264195"/>
            <a:chExt cx="294695" cy="294695"/>
          </a:xfrm>
        </p:grpSpPr>
        <p:sp>
          <p:nvSpPr>
            <p:cNvPr id="394" name="Google Shape;394;p37"/>
            <p:cNvSpPr/>
            <p:nvPr/>
          </p:nvSpPr>
          <p:spPr>
            <a:xfrm>
              <a:off x="10288125" y="1264195"/>
              <a:ext cx="294695" cy="29469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cxnSp>
          <p:nvCxnSpPr>
            <p:cNvPr id="395" name="Google Shape;395;p37"/>
            <p:cNvCxnSpPr>
              <a:stCxn id="394" idx="2"/>
            </p:cNvCxnSpPr>
            <p:nvPr/>
          </p:nvCxnSpPr>
          <p:spPr>
            <a:xfrm>
              <a:off x="10288125" y="1411543"/>
              <a:ext cx="294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6" name="Google Shape;396;p37"/>
            <p:cNvCxnSpPr>
              <a:stCxn id="394" idx="0"/>
            </p:cNvCxnSpPr>
            <p:nvPr/>
          </p:nvCxnSpPr>
          <p:spPr>
            <a:xfrm>
              <a:off x="10435473" y="1264195"/>
              <a:ext cx="0" cy="294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6"/>
          <p:cNvGrpSpPr/>
          <p:nvPr/>
        </p:nvGrpSpPr>
        <p:grpSpPr>
          <a:xfrm>
            <a:off x="2632022" y="1522466"/>
            <a:ext cx="3879955" cy="651806"/>
            <a:chOff x="3894885" y="1889312"/>
            <a:chExt cx="6188487" cy="1039625"/>
          </a:xfrm>
        </p:grpSpPr>
        <p:pic>
          <p:nvPicPr>
            <p:cNvPr id="147" name="Google Shape;147;p26" descr="조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6" descr="테이블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26"/>
          <p:cNvSpPr txBox="1"/>
          <p:nvPr/>
        </p:nvSpPr>
        <p:spPr>
          <a:xfrm>
            <a:off x="3598608" y="524248"/>
            <a:ext cx="1975541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b="1" dirty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목차</a:t>
            </a:r>
            <a:r>
              <a:rPr lang="ko" sz="5000" dirty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 </a:t>
            </a:r>
            <a:endParaRPr sz="5000" dirty="0">
              <a:solidFill>
                <a:schemeClr val="dk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grpSp>
        <p:nvGrpSpPr>
          <p:cNvPr id="154" name="Google Shape;154;p26"/>
          <p:cNvGrpSpPr/>
          <p:nvPr/>
        </p:nvGrpSpPr>
        <p:grpSpPr>
          <a:xfrm>
            <a:off x="2632022" y="2134788"/>
            <a:ext cx="3879955" cy="651806"/>
            <a:chOff x="3894885" y="1889312"/>
            <a:chExt cx="6188487" cy="1039625"/>
          </a:xfrm>
        </p:grpSpPr>
        <p:pic>
          <p:nvPicPr>
            <p:cNvPr id="155" name="Google Shape;155;p26" descr="조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6" descr="테이블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" name="Google Shape;161;p26"/>
          <p:cNvGrpSpPr/>
          <p:nvPr/>
        </p:nvGrpSpPr>
        <p:grpSpPr>
          <a:xfrm>
            <a:off x="2632022" y="2802218"/>
            <a:ext cx="3879955" cy="651806"/>
            <a:chOff x="3894885" y="1889312"/>
            <a:chExt cx="6188487" cy="1039625"/>
          </a:xfrm>
        </p:grpSpPr>
        <p:pic>
          <p:nvPicPr>
            <p:cNvPr id="162" name="Google Shape;162;p26" descr="조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6" descr="테이블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26"/>
          <p:cNvGrpSpPr/>
          <p:nvPr/>
        </p:nvGrpSpPr>
        <p:grpSpPr>
          <a:xfrm>
            <a:off x="2632022" y="3426786"/>
            <a:ext cx="3879955" cy="651806"/>
            <a:chOff x="3894885" y="1889312"/>
            <a:chExt cx="6188487" cy="1039625"/>
          </a:xfrm>
        </p:grpSpPr>
        <p:pic>
          <p:nvPicPr>
            <p:cNvPr id="169" name="Google Shape;169;p26" descr="조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42802" y="2019962"/>
              <a:ext cx="5893138" cy="789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5247" y="2482767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6" descr="테이블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0805" y="1889312"/>
              <a:ext cx="484842" cy="396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692847" y="2110068"/>
              <a:ext cx="271462" cy="271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94885" y="2263205"/>
              <a:ext cx="223837" cy="22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639280" y="2690812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26"/>
          <p:cNvSpPr txBox="1"/>
          <p:nvPr/>
        </p:nvSpPr>
        <p:spPr>
          <a:xfrm>
            <a:off x="2948478" y="1543435"/>
            <a:ext cx="244682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1.</a:t>
            </a:r>
            <a:r>
              <a:rPr lang="ko" sz="27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Snake Game</a:t>
            </a:r>
            <a:endParaRPr sz="270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948478" y="2174273"/>
            <a:ext cx="244682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2.</a:t>
            </a:r>
            <a:r>
              <a:rPr lang="ko" sz="27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Maze Game</a:t>
            </a:r>
            <a:endParaRPr sz="270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948478" y="2855962"/>
            <a:ext cx="2908489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3.</a:t>
            </a:r>
            <a:r>
              <a:rPr lang="ko" sz="27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Block Game</a:t>
            </a:r>
            <a:endParaRPr sz="270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948478" y="3469720"/>
            <a:ext cx="2677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4.Study Wor</a:t>
            </a:r>
            <a:r>
              <a:rPr lang="ko" sz="270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ds</a:t>
            </a:r>
            <a:endParaRPr sz="2700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2960402" y="564764"/>
            <a:ext cx="3223197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팀원소개</a:t>
            </a:r>
            <a:r>
              <a:rPr lang="ko" sz="2700" dirty="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 </a:t>
            </a:r>
            <a:endParaRPr sz="2700" dirty="0">
              <a:solidFill>
                <a:schemeClr val="dk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1080803" y="1227569"/>
            <a:ext cx="3018745" cy="1583651"/>
          </a:xfrm>
          <a:prstGeom prst="rect">
            <a:avLst/>
          </a:prstGeom>
          <a:solidFill>
            <a:srgbClr val="F2F2F2"/>
          </a:solidFill>
          <a:ln w="5715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Malgun Gothic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1264577" y="1496705"/>
            <a:ext cx="781682" cy="751823"/>
          </a:xfrm>
          <a:prstGeom prst="ellipse">
            <a:avLst/>
          </a:prstGeom>
          <a:solidFill>
            <a:srgbClr val="29BAED"/>
          </a:solidFill>
          <a:ln w="28575" cap="flat" cmpd="sng">
            <a:solidFill>
              <a:srgbClr val="1A2D4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Malgun Gothic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1308225" y="2302700"/>
            <a:ext cx="1065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서희정</a:t>
            </a:r>
            <a:endParaRPr sz="1800">
              <a:solidFill>
                <a:schemeClr val="dk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187" name="Google Shape;187;p27" descr="스크린샷, 그리기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211" y="1602793"/>
            <a:ext cx="579327" cy="55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7"/>
          <p:cNvGrpSpPr/>
          <p:nvPr/>
        </p:nvGrpSpPr>
        <p:grpSpPr>
          <a:xfrm>
            <a:off x="2154480" y="1346425"/>
            <a:ext cx="1567053" cy="387204"/>
            <a:chOff x="2778678" y="1795233"/>
            <a:chExt cx="2089404" cy="516272"/>
          </a:xfrm>
        </p:grpSpPr>
        <p:sp>
          <p:nvSpPr>
            <p:cNvPr id="189" name="Google Shape;189;p27"/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190" name="Google Shape;190;p27"/>
            <p:cNvSpPr txBox="1"/>
            <p:nvPr/>
          </p:nvSpPr>
          <p:spPr>
            <a:xfrm>
              <a:off x="2778678" y="1795233"/>
              <a:ext cx="19290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Arial"/>
                </a:rPr>
                <a:t>PPT제작능력</a:t>
              </a:r>
              <a:endParaRPr sz="11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2891125" y="2124130"/>
              <a:ext cx="971446" cy="176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</p:grpSp>
      <p:grpSp>
        <p:nvGrpSpPr>
          <p:cNvPr id="192" name="Google Shape;192;p27"/>
          <p:cNvGrpSpPr/>
          <p:nvPr/>
        </p:nvGrpSpPr>
        <p:grpSpPr>
          <a:xfrm>
            <a:off x="2154484" y="1733725"/>
            <a:ext cx="1567049" cy="387205"/>
            <a:chOff x="2778683" y="1795231"/>
            <a:chExt cx="2089399" cy="516274"/>
          </a:xfrm>
        </p:grpSpPr>
        <p:sp>
          <p:nvSpPr>
            <p:cNvPr id="193" name="Google Shape;193;p27"/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194" name="Google Shape;194;p27"/>
            <p:cNvSpPr txBox="1"/>
            <p:nvPr/>
          </p:nvSpPr>
          <p:spPr>
            <a:xfrm>
              <a:off x="2778683" y="1795231"/>
              <a:ext cx="19290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Arial"/>
                </a:rPr>
                <a:t>자료조사</a:t>
              </a:r>
              <a:endParaRPr sz="11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891125" y="2127580"/>
              <a:ext cx="1883246" cy="169278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2154483" y="2158350"/>
            <a:ext cx="1567050" cy="387200"/>
            <a:chOff x="2778681" y="1795238"/>
            <a:chExt cx="2089401" cy="516267"/>
          </a:xfrm>
        </p:grpSpPr>
        <p:sp>
          <p:nvSpPr>
            <p:cNvPr id="197" name="Google Shape;197;p27"/>
            <p:cNvSpPr/>
            <p:nvPr/>
          </p:nvSpPr>
          <p:spPr>
            <a:xfrm>
              <a:off x="2879417" y="2110515"/>
              <a:ext cx="1988665" cy="20099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198" name="Google Shape;198;p27"/>
            <p:cNvSpPr txBox="1"/>
            <p:nvPr/>
          </p:nvSpPr>
          <p:spPr>
            <a:xfrm>
              <a:off x="2778681" y="1795238"/>
              <a:ext cx="10422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Arial"/>
                </a:rPr>
                <a:t>발표</a:t>
              </a:r>
              <a:endParaRPr sz="11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2891125" y="2124130"/>
              <a:ext cx="971446" cy="176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</p:grpSp>
      <p:grpSp>
        <p:nvGrpSpPr>
          <p:cNvPr id="200" name="Google Shape;200;p27"/>
          <p:cNvGrpSpPr/>
          <p:nvPr/>
        </p:nvGrpSpPr>
        <p:grpSpPr>
          <a:xfrm>
            <a:off x="1080802" y="2923018"/>
            <a:ext cx="3018745" cy="1583651"/>
            <a:chOff x="1347108" y="1636758"/>
            <a:chExt cx="4024993" cy="2111534"/>
          </a:xfrm>
        </p:grpSpPr>
        <p:sp>
          <p:nvSpPr>
            <p:cNvPr id="201" name="Google Shape;201;p27"/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rgbClr val="F2F2F2"/>
            </a:solidFill>
            <a:ln w="5715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 cap="flat" cmpd="sng">
              <a:solidFill>
                <a:srgbClr val="1A2D4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1650338" y="3070267"/>
              <a:ext cx="131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계윤도</a:t>
              </a:r>
              <a:endParaRPr sz="180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endParaRPr>
            </a:p>
          </p:txBody>
        </p:sp>
        <p:pic>
          <p:nvPicPr>
            <p:cNvPr id="204" name="Google Shape;204;p27" descr="스크린샷, 그리기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15653" y="2137057"/>
              <a:ext cx="772436" cy="735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5" name="Google Shape;205;p27"/>
            <p:cNvGrpSpPr/>
            <p:nvPr/>
          </p:nvGrpSpPr>
          <p:grpSpPr>
            <a:xfrm>
              <a:off x="2778674" y="1795233"/>
              <a:ext cx="2089408" cy="516272"/>
              <a:chOff x="2778674" y="1795233"/>
              <a:chExt cx="2089408" cy="516272"/>
            </a:xfrm>
          </p:grpSpPr>
          <p:sp>
            <p:nvSpPr>
              <p:cNvPr id="206" name="Google Shape;206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07" name="Google Shape;207;p27"/>
              <p:cNvSpPr txBox="1"/>
              <p:nvPr/>
            </p:nvSpPr>
            <p:spPr>
              <a:xfrm>
                <a:off x="2778674" y="1795233"/>
                <a:ext cx="14997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  <a:sym typeface="Arial"/>
                  </a:rPr>
                  <a:t>PPT제작능력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2891135" y="2128600"/>
                <a:ext cx="1154700" cy="1719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2778674" y="2311633"/>
              <a:ext cx="2089408" cy="516274"/>
              <a:chOff x="2778674" y="1795231"/>
              <a:chExt cx="2089408" cy="516274"/>
            </a:xfrm>
          </p:grpSpPr>
          <p:sp>
            <p:nvSpPr>
              <p:cNvPr id="210" name="Google Shape;210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11" name="Google Shape;211;p27"/>
              <p:cNvSpPr txBox="1"/>
              <p:nvPr/>
            </p:nvSpPr>
            <p:spPr>
              <a:xfrm>
                <a:off x="2778674" y="1795231"/>
                <a:ext cx="11547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  <a:sym typeface="Arial"/>
                  </a:rPr>
                  <a:t>자료조사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  <p:grpSp>
          <p:nvGrpSpPr>
            <p:cNvPr id="213" name="Google Shape;213;p27"/>
            <p:cNvGrpSpPr/>
            <p:nvPr/>
          </p:nvGrpSpPr>
          <p:grpSpPr>
            <a:xfrm>
              <a:off x="2778703" y="2877800"/>
              <a:ext cx="2228400" cy="516267"/>
              <a:chOff x="2778703" y="1795238"/>
              <a:chExt cx="2228400" cy="516267"/>
            </a:xfrm>
          </p:grpSpPr>
          <p:sp>
            <p:nvSpPr>
              <p:cNvPr id="214" name="Google Shape;214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15" name="Google Shape;215;p27"/>
              <p:cNvSpPr txBox="1"/>
              <p:nvPr/>
            </p:nvSpPr>
            <p:spPr>
              <a:xfrm>
                <a:off x="2778703" y="1795238"/>
                <a:ext cx="22284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발표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2891138" y="2124138"/>
                <a:ext cx="1042200" cy="17640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</p:grpSp>
      <p:grpSp>
        <p:nvGrpSpPr>
          <p:cNvPr id="217" name="Google Shape;217;p27"/>
          <p:cNvGrpSpPr/>
          <p:nvPr/>
        </p:nvGrpSpPr>
        <p:grpSpPr>
          <a:xfrm>
            <a:off x="5048931" y="1227569"/>
            <a:ext cx="3018745" cy="1583651"/>
            <a:chOff x="1347108" y="1636758"/>
            <a:chExt cx="4024993" cy="2111534"/>
          </a:xfrm>
        </p:grpSpPr>
        <p:sp>
          <p:nvSpPr>
            <p:cNvPr id="218" name="Google Shape;218;p27"/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rgbClr val="F2F2F2"/>
            </a:solidFill>
            <a:ln w="5715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 cap="flat" cmpd="sng">
              <a:solidFill>
                <a:srgbClr val="1A2D4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220" name="Google Shape;220;p27"/>
            <p:cNvSpPr txBox="1"/>
            <p:nvPr/>
          </p:nvSpPr>
          <p:spPr>
            <a:xfrm>
              <a:off x="1650331" y="3070267"/>
              <a:ext cx="1266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홍용진</a:t>
              </a:r>
              <a:endParaRPr sz="180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endParaRPr>
            </a:p>
          </p:txBody>
        </p:sp>
        <p:grpSp>
          <p:nvGrpSpPr>
            <p:cNvPr id="221" name="Google Shape;221;p27"/>
            <p:cNvGrpSpPr/>
            <p:nvPr/>
          </p:nvGrpSpPr>
          <p:grpSpPr>
            <a:xfrm>
              <a:off x="2778668" y="1795233"/>
              <a:ext cx="2089414" cy="516272"/>
              <a:chOff x="2778668" y="1795233"/>
              <a:chExt cx="2089414" cy="516272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23" name="Google Shape;223;p27"/>
              <p:cNvSpPr txBox="1"/>
              <p:nvPr/>
            </p:nvSpPr>
            <p:spPr>
              <a:xfrm>
                <a:off x="2778668" y="1795233"/>
                <a:ext cx="15297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  <a:sym typeface="Arial"/>
                  </a:rPr>
                  <a:t>PPT제작능력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  <p:grpSp>
          <p:nvGrpSpPr>
            <p:cNvPr id="225" name="Google Shape;225;p27"/>
            <p:cNvGrpSpPr/>
            <p:nvPr/>
          </p:nvGrpSpPr>
          <p:grpSpPr>
            <a:xfrm>
              <a:off x="2778670" y="2311633"/>
              <a:ext cx="2089412" cy="516274"/>
              <a:chOff x="2778670" y="1795231"/>
              <a:chExt cx="2089412" cy="516274"/>
            </a:xfrm>
          </p:grpSpPr>
          <p:sp>
            <p:nvSpPr>
              <p:cNvPr id="226" name="Google Shape;226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27" name="Google Shape;227;p27"/>
              <p:cNvSpPr txBox="1"/>
              <p:nvPr/>
            </p:nvSpPr>
            <p:spPr>
              <a:xfrm>
                <a:off x="2778670" y="1795231"/>
                <a:ext cx="14199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  <a:sym typeface="Arial"/>
                  </a:rPr>
                  <a:t>자료조사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2891125" y="2124130"/>
                <a:ext cx="1266008" cy="176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  <p:grpSp>
          <p:nvGrpSpPr>
            <p:cNvPr id="229" name="Google Shape;229;p27"/>
            <p:cNvGrpSpPr/>
            <p:nvPr/>
          </p:nvGrpSpPr>
          <p:grpSpPr>
            <a:xfrm>
              <a:off x="2778670" y="2877800"/>
              <a:ext cx="2089412" cy="516267"/>
              <a:chOff x="2778670" y="1795238"/>
              <a:chExt cx="2089412" cy="516267"/>
            </a:xfrm>
          </p:grpSpPr>
          <p:sp>
            <p:nvSpPr>
              <p:cNvPr id="230" name="Google Shape;230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31" name="Google Shape;231;p27"/>
              <p:cNvSpPr txBox="1"/>
              <p:nvPr/>
            </p:nvSpPr>
            <p:spPr>
              <a:xfrm>
                <a:off x="2778670" y="1795238"/>
                <a:ext cx="9027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  <a:sym typeface="Arial"/>
                  </a:rPr>
                  <a:t>발표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2891125" y="2124130"/>
                <a:ext cx="614075" cy="1764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</p:grpSp>
      <p:grpSp>
        <p:nvGrpSpPr>
          <p:cNvPr id="233" name="Google Shape;233;p27"/>
          <p:cNvGrpSpPr/>
          <p:nvPr/>
        </p:nvGrpSpPr>
        <p:grpSpPr>
          <a:xfrm>
            <a:off x="5048931" y="2923018"/>
            <a:ext cx="3018745" cy="1583651"/>
            <a:chOff x="1347108" y="1636758"/>
            <a:chExt cx="4024993" cy="2111534"/>
          </a:xfrm>
        </p:grpSpPr>
        <p:sp>
          <p:nvSpPr>
            <p:cNvPr id="234" name="Google Shape;234;p27"/>
            <p:cNvSpPr/>
            <p:nvPr/>
          </p:nvSpPr>
          <p:spPr>
            <a:xfrm>
              <a:off x="1347108" y="1636758"/>
              <a:ext cx="4024993" cy="2111534"/>
            </a:xfrm>
            <a:prstGeom prst="rect">
              <a:avLst/>
            </a:prstGeom>
            <a:solidFill>
              <a:srgbClr val="F2F2F2"/>
            </a:solidFill>
            <a:ln w="57150" cap="flat" cmpd="sng">
              <a:solidFill>
                <a:srgbClr val="3A383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1592141" y="1995607"/>
              <a:ext cx="1042243" cy="1002430"/>
            </a:xfrm>
            <a:prstGeom prst="ellipse">
              <a:avLst/>
            </a:prstGeom>
            <a:solidFill>
              <a:srgbClr val="29BAED"/>
            </a:solidFill>
            <a:ln w="28575" cap="flat" cmpd="sng">
              <a:solidFill>
                <a:srgbClr val="1A2D4E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Malgun Gothic"/>
              </a:endParaRPr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1650330" y="3070267"/>
              <a:ext cx="141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장효제</a:t>
              </a:r>
              <a:endParaRPr sz="1800">
                <a:solidFill>
                  <a:schemeClr val="dk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endParaRPr>
            </a:p>
          </p:txBody>
        </p:sp>
        <p:grpSp>
          <p:nvGrpSpPr>
            <p:cNvPr id="237" name="Google Shape;237;p27"/>
            <p:cNvGrpSpPr/>
            <p:nvPr/>
          </p:nvGrpSpPr>
          <p:grpSpPr>
            <a:xfrm>
              <a:off x="2778668" y="1795233"/>
              <a:ext cx="2089414" cy="516272"/>
              <a:chOff x="2778668" y="1795233"/>
              <a:chExt cx="2089414" cy="516272"/>
            </a:xfrm>
          </p:grpSpPr>
          <p:sp>
            <p:nvSpPr>
              <p:cNvPr id="238" name="Google Shape;238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39" name="Google Shape;239;p27"/>
              <p:cNvSpPr txBox="1"/>
              <p:nvPr/>
            </p:nvSpPr>
            <p:spPr>
              <a:xfrm>
                <a:off x="2778668" y="1795233"/>
                <a:ext cx="14199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  <a:sym typeface="Arial"/>
                  </a:rPr>
                  <a:t>PPT제작능력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2891125" y="2128589"/>
                <a:ext cx="1638542" cy="171941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  <p:grpSp>
          <p:nvGrpSpPr>
            <p:cNvPr id="241" name="Google Shape;241;p27"/>
            <p:cNvGrpSpPr/>
            <p:nvPr/>
          </p:nvGrpSpPr>
          <p:grpSpPr>
            <a:xfrm>
              <a:off x="2778669" y="2311633"/>
              <a:ext cx="2089413" cy="516274"/>
              <a:chOff x="2778669" y="1795231"/>
              <a:chExt cx="2089413" cy="516274"/>
            </a:xfrm>
          </p:grpSpPr>
          <p:sp>
            <p:nvSpPr>
              <p:cNvPr id="242" name="Google Shape;242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43" name="Google Shape;243;p27"/>
              <p:cNvSpPr txBox="1"/>
              <p:nvPr/>
            </p:nvSpPr>
            <p:spPr>
              <a:xfrm>
                <a:off x="2778669" y="1795231"/>
                <a:ext cx="12201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  <a:sym typeface="Arial"/>
                  </a:rPr>
                  <a:t>자료조사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  <p:grpSp>
          <p:nvGrpSpPr>
            <p:cNvPr id="245" name="Google Shape;245;p27"/>
            <p:cNvGrpSpPr/>
            <p:nvPr/>
          </p:nvGrpSpPr>
          <p:grpSpPr>
            <a:xfrm>
              <a:off x="2778671" y="2877800"/>
              <a:ext cx="2089411" cy="516267"/>
              <a:chOff x="2778671" y="1795238"/>
              <a:chExt cx="2089411" cy="516267"/>
            </a:xfrm>
          </p:grpSpPr>
          <p:sp>
            <p:nvSpPr>
              <p:cNvPr id="246" name="Google Shape;246;p27"/>
              <p:cNvSpPr/>
              <p:nvPr/>
            </p:nvSpPr>
            <p:spPr>
              <a:xfrm>
                <a:off x="2879417" y="2110515"/>
                <a:ext cx="1988665" cy="20099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  <p:sp>
            <p:nvSpPr>
              <p:cNvPr id="247" name="Google Shape;247;p27"/>
              <p:cNvSpPr txBox="1"/>
              <p:nvPr/>
            </p:nvSpPr>
            <p:spPr>
              <a:xfrm>
                <a:off x="2778671" y="1795238"/>
                <a:ext cx="971400" cy="31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>
                    <a:solidFill>
                      <a:schemeClr val="dk1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  <a:sym typeface="Arial"/>
                  </a:rPr>
                  <a:t>발표</a:t>
                </a:r>
                <a:endParaRPr sz="11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2891125" y="2124130"/>
                <a:ext cx="971446" cy="176400"/>
              </a:xfrm>
              <a:prstGeom prst="rect">
                <a:avLst/>
              </a:prstGeom>
              <a:solidFill>
                <a:srgbClr val="F76FE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  <a:sym typeface="Malgun Gothic"/>
                </a:endParaRPr>
              </a:p>
            </p:txBody>
          </p:sp>
        </p:grpSp>
      </p:grpSp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7399" y="1594785"/>
            <a:ext cx="592294" cy="55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 descr="그리기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94875" y="3261287"/>
            <a:ext cx="624818" cy="61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8" descr="피아노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19284">
            <a:off x="3882486" y="2439774"/>
            <a:ext cx="189163" cy="3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/>
          <p:nvPr/>
        </p:nvSpPr>
        <p:spPr>
          <a:xfrm rot="5400000">
            <a:off x="4433181" y="1359168"/>
            <a:ext cx="167400" cy="174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Malgun Gothic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5274374" y="3733949"/>
            <a:ext cx="27432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569631" y="652826"/>
            <a:ext cx="2409300" cy="133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SNAKE</a:t>
            </a:r>
            <a:br>
              <a:rPr lang="ko" sz="4100" b="1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" sz="4100" b="1" dirty="0" smtClean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</a:t>
            </a:r>
            <a:endParaRPr sz="4100" b="1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3124702" y="803912"/>
            <a:ext cx="117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Level Up!</a:t>
            </a:r>
            <a:endParaRPr sz="180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grpSp>
        <p:nvGrpSpPr>
          <p:cNvPr id="260" name="Google Shape;260;p28"/>
          <p:cNvGrpSpPr/>
          <p:nvPr/>
        </p:nvGrpSpPr>
        <p:grpSpPr>
          <a:xfrm>
            <a:off x="669259" y="2615416"/>
            <a:ext cx="1503772" cy="245262"/>
            <a:chOff x="1273134" y="2843241"/>
            <a:chExt cx="1503772" cy="245262"/>
          </a:xfrm>
        </p:grpSpPr>
        <p:pic>
          <p:nvPicPr>
            <p:cNvPr id="261" name="Google Shape;261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73134" y="2847304"/>
              <a:ext cx="323310" cy="241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70911" y="2843241"/>
              <a:ext cx="708203" cy="241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8"/>
            <p:cNvPicPr preferRelativeResize="0"/>
            <p:nvPr/>
          </p:nvPicPr>
          <p:blipFill rotWithShape="1">
            <a:blip r:embed="rId6">
              <a:alphaModFix/>
            </a:blip>
            <a:srcRect r="54346"/>
            <a:stretch/>
          </p:blipFill>
          <p:spPr>
            <a:xfrm>
              <a:off x="2453580" y="2843250"/>
              <a:ext cx="323325" cy="241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" name="Google Shape;26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2125" y="763275"/>
            <a:ext cx="3364700" cy="3684373"/>
          </a:xfrm>
          <a:prstGeom prst="rect">
            <a:avLst/>
          </a:prstGeom>
          <a:noFill/>
          <a:ln w="57150" cap="flat" cmpd="sng">
            <a:solidFill>
              <a:srgbClr val="3A3838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 descr="피아노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19284">
            <a:off x="5954015" y="682351"/>
            <a:ext cx="189163" cy="3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745705" y="-83300"/>
            <a:ext cx="51918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F76FE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Class</a:t>
            </a:r>
            <a:endParaRPr sz="4100" b="1" dirty="0">
              <a:solidFill>
                <a:srgbClr val="F76FE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210" y="466998"/>
            <a:ext cx="5028547" cy="4262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 rotWithShape="1">
          <a:blip r:embed="rId6">
            <a:alphaModFix/>
          </a:blip>
          <a:srcRect l="1491" b="6129"/>
          <a:stretch/>
        </p:blipFill>
        <p:spPr>
          <a:xfrm>
            <a:off x="4969239" y="2365849"/>
            <a:ext cx="3242126" cy="1224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 descr="피아노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19284">
            <a:off x="5416411" y="485524"/>
            <a:ext cx="189163" cy="3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/>
          <p:nvPr/>
        </p:nvSpPr>
        <p:spPr>
          <a:xfrm rot="5400000">
            <a:off x="5022806" y="3851093"/>
            <a:ext cx="167400" cy="174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5274374" y="3733949"/>
            <a:ext cx="274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599015" y="673650"/>
            <a:ext cx="41964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MAZE</a:t>
            </a:r>
            <a:endParaRPr sz="4100" b="1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</a:t>
            </a:r>
            <a:endParaRPr sz="4100" b="1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234" y="2215179"/>
            <a:ext cx="323310" cy="2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4886" y="2215191"/>
            <a:ext cx="708203" cy="24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/>
          <p:nvPr/>
        </p:nvSpPr>
        <p:spPr>
          <a:xfrm>
            <a:off x="990589" y="2498550"/>
            <a:ext cx="117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Level Up!</a:t>
            </a:r>
            <a:endParaRPr sz="180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284" name="Google Shape;284;p30" descr="장난감이(가) 표시된 사진&#10;&#10;자동 생성된 설명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61319" y="3021703"/>
            <a:ext cx="642938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2559" y="2215179"/>
            <a:ext cx="323310" cy="2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4775" y="742663"/>
            <a:ext cx="4322800" cy="3658175"/>
          </a:xfrm>
          <a:prstGeom prst="rect">
            <a:avLst/>
          </a:prstGeom>
          <a:noFill/>
          <a:ln w="57150" cap="flat" cmpd="sng">
            <a:solidFill>
              <a:srgbClr val="3A3838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88" name="Google Shape;288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4349" y="3562925"/>
            <a:ext cx="821626" cy="83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1058825" y="2948900"/>
            <a:ext cx="708225" cy="78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1" descr="피아노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19284">
            <a:off x="5981790" y="814251"/>
            <a:ext cx="189163" cy="3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/>
          <p:nvPr/>
        </p:nvSpPr>
        <p:spPr>
          <a:xfrm>
            <a:off x="742040" y="563155"/>
            <a:ext cx="72615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F76FE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배열로 </a:t>
            </a:r>
            <a:r>
              <a:rPr lang="ko" sz="4100" b="1" dirty="0" smtClean="0">
                <a:solidFill>
                  <a:srgbClr val="F76FE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미로</a:t>
            </a:r>
            <a:r>
              <a:rPr lang="ko" sz="4100" b="1" dirty="0">
                <a:solidFill>
                  <a:srgbClr val="F76FE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…</a:t>
            </a:r>
            <a:endParaRPr sz="4100" b="1" dirty="0">
              <a:solidFill>
                <a:srgbClr val="F76FE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4729875" y="1232250"/>
            <a:ext cx="3558300" cy="3002400"/>
          </a:xfrm>
          <a:prstGeom prst="rect">
            <a:avLst/>
          </a:prstGeom>
          <a:solidFill>
            <a:srgbClr val="F2F2F2"/>
          </a:solidFill>
          <a:ln w="5715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687" y="1263662"/>
            <a:ext cx="3486674" cy="29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250" y="1304700"/>
            <a:ext cx="27432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/>
          <p:nvPr/>
        </p:nvSpPr>
        <p:spPr>
          <a:xfrm>
            <a:off x="1302700" y="1519850"/>
            <a:ext cx="718800" cy="449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7512000" y="3439150"/>
            <a:ext cx="439200" cy="449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1579725" y="2201150"/>
            <a:ext cx="2126400" cy="17520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4729875" y="1335325"/>
            <a:ext cx="3486600" cy="2826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2" descr="피아노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19284">
            <a:off x="1142945" y="4056524"/>
            <a:ext cx="189163" cy="3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/>
          <p:nvPr/>
        </p:nvSpPr>
        <p:spPr>
          <a:xfrm>
            <a:off x="4079025" y="824525"/>
            <a:ext cx="4189800" cy="3494400"/>
          </a:xfrm>
          <a:prstGeom prst="rect">
            <a:avLst/>
          </a:prstGeom>
          <a:solidFill>
            <a:srgbClr val="F2F2F2"/>
          </a:solidFill>
          <a:ln w="5715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2"/>
          <p:cNvSpPr/>
          <p:nvPr/>
        </p:nvSpPr>
        <p:spPr>
          <a:xfrm rot="5400000">
            <a:off x="5022806" y="3851093"/>
            <a:ext cx="167400" cy="174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5249574" y="3636874"/>
            <a:ext cx="2743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818677" y="824525"/>
            <a:ext cx="2409300" cy="133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 b="1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BLOCK</a:t>
            </a:r>
            <a:br>
              <a:rPr lang="ko" sz="4100" b="1" dirty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</a:br>
            <a:r>
              <a:rPr lang="ko" sz="4100" b="1" dirty="0" smtClean="0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</a:t>
            </a:r>
            <a:endParaRPr sz="4100" b="1" dirty="0">
              <a:solidFill>
                <a:srgbClr val="FF0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3134" y="2847304"/>
            <a:ext cx="323310" cy="24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/>
          <p:nvPr/>
        </p:nvSpPr>
        <p:spPr>
          <a:xfrm>
            <a:off x="1237527" y="2398637"/>
            <a:ext cx="117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4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Level Up!</a:t>
            </a:r>
            <a:endParaRPr sz="1800">
              <a:solidFill>
                <a:schemeClr val="accent4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314" name="Google Shape;314;p32"/>
          <p:cNvPicPr preferRelativeResize="0"/>
          <p:nvPr/>
        </p:nvPicPr>
        <p:blipFill rotWithShape="1">
          <a:blip r:embed="rId6">
            <a:alphaModFix/>
          </a:blip>
          <a:srcRect r="54346"/>
          <a:stretch/>
        </p:blipFill>
        <p:spPr>
          <a:xfrm>
            <a:off x="2453580" y="2843250"/>
            <a:ext cx="323325" cy="2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0534" y="2843254"/>
            <a:ext cx="323310" cy="2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7921" y="2847304"/>
            <a:ext cx="323310" cy="24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9025" y="910975"/>
            <a:ext cx="4189799" cy="3349575"/>
          </a:xfrm>
          <a:prstGeom prst="rect">
            <a:avLst/>
          </a:prstGeom>
          <a:noFill/>
          <a:ln w="57150" cap="flat" cmpd="sng">
            <a:solidFill>
              <a:srgbClr val="3A3838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318" name="Google Shape;318;p32" descr="그리기이(가) 표시된 사진&#10;&#10;자동 생성된 설명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9404" y="3606965"/>
            <a:ext cx="662268" cy="66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 descr="그리기이(가) 표시된 사진&#10;&#10;자동 생성된 설명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677" y="3299560"/>
            <a:ext cx="525501" cy="5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 descr="그리기이(가) 표시된 사진&#10;&#10;자동 생성된 설명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76902" y="3501960"/>
            <a:ext cx="525501" cy="5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3" descr="피아노, 그리기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19284">
            <a:off x="5981790" y="814251"/>
            <a:ext cx="189163" cy="33138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3"/>
          <p:cNvSpPr txBox="1"/>
          <p:nvPr/>
        </p:nvSpPr>
        <p:spPr>
          <a:xfrm>
            <a:off x="760855" y="542875"/>
            <a:ext cx="51918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100" b="1" dirty="0" smtClean="0">
                <a:solidFill>
                  <a:srgbClr val="F76FE7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  <a:sym typeface="Arial"/>
              </a:rPr>
              <a:t>좌표 설정</a:t>
            </a:r>
            <a:endParaRPr sz="4100" b="1" dirty="0">
              <a:solidFill>
                <a:srgbClr val="F76FE7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  <a:sym typeface="Arial"/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525" y="1166025"/>
            <a:ext cx="4767463" cy="33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0263" y="2078900"/>
            <a:ext cx="39528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118</Words>
  <Application>Microsoft Office PowerPoint</Application>
  <PresentationFormat>화면 슬라이드 쇼(16:9)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둥근모꼴</vt:lpstr>
      <vt:lpstr>Arial</vt:lpstr>
      <vt:lpstr>Malgun Gothic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5</cp:revision>
  <dcterms:modified xsi:type="dcterms:W3CDTF">2022-12-01T06:45:21Z</dcterms:modified>
</cp:coreProperties>
</file>