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Light"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3D33B5-A702-4FB4-815F-71B627017D42}">
  <a:tblStyle styleId="{583D33B5-A702-4FB4-815F-71B627017D4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97" autoAdjust="0"/>
  </p:normalViewPr>
  <p:slideViewPr>
    <p:cSldViewPr snapToGrid="0">
      <p:cViewPr>
        <p:scale>
          <a:sx n="130" d="100"/>
          <a:sy n="130" d="100"/>
        </p:scale>
        <p:origin x="107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919355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9" name="Google Shape;6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Brief overview of what </a:t>
            </a:r>
            <a:r>
              <a:rPr lang="en-US" dirty="0" smtClean="0">
                <a:solidFill>
                  <a:schemeClr val="dk1"/>
                </a:solidFill>
              </a:rPr>
              <a:t>this project</a:t>
            </a:r>
            <a:r>
              <a:rPr lang="en-US" baseline="0" dirty="0" smtClean="0">
                <a:solidFill>
                  <a:schemeClr val="dk1"/>
                </a:solidFill>
              </a:rPr>
              <a:t> is about</a:t>
            </a:r>
            <a:r>
              <a:rPr lang="en-US" dirty="0" smtClean="0">
                <a:solidFill>
                  <a:schemeClr val="dk1"/>
                </a:solidFill>
              </a:rPr>
              <a:t>.</a:t>
            </a:r>
            <a:endParaRPr dirty="0"/>
          </a:p>
        </p:txBody>
      </p:sp>
    </p:spTree>
    <p:extLst>
      <p:ext uri="{BB962C8B-B14F-4D97-AF65-F5344CB8AC3E}">
        <p14:creationId xmlns:p14="http://schemas.microsoft.com/office/powerpoint/2010/main" val="1936894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2cec0d07f9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2cec0d07f9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194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26ef88e6262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4" name="Google Shape;774;g26ef88e6262_2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0231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6ef88e6262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26ef88e6262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Chatbots are chat robots that utilize AI and machine learning to to personalize conversation through the gathering of information and processing of information.</a:t>
            </a:r>
            <a:endParaRPr/>
          </a:p>
          <a:p>
            <a:pPr marL="0" lvl="0" indent="0" algn="l" rtl="0">
              <a:lnSpc>
                <a:spcPct val="100000"/>
              </a:lnSpc>
              <a:spcBef>
                <a:spcPts val="0"/>
              </a:spcBef>
              <a:spcAft>
                <a:spcPts val="0"/>
              </a:spcAft>
              <a:buSzPts val="1100"/>
              <a:buNone/>
            </a:pPr>
            <a:r>
              <a:rPr lang="en-US"/>
              <a:t>level 1 chat bots are rule-based decision-tree bots that us if/then   rules to generate conversation flow. However they do not implement </a:t>
            </a:r>
            <a:endParaRPr/>
          </a:p>
          <a:p>
            <a:pPr marL="0" lvl="0" indent="0" algn="l" rtl="0">
              <a:lnSpc>
                <a:spcPct val="100000"/>
              </a:lnSpc>
              <a:spcBef>
                <a:spcPts val="0"/>
              </a:spcBef>
              <a:spcAft>
                <a:spcPts val="0"/>
              </a:spcAft>
              <a:buSzPts val="1100"/>
              <a:buNone/>
            </a:pPr>
            <a:r>
              <a:rPr lang="en-US"/>
              <a:t>Neurolanguage pathways.lv1 is not autonomous and requires some level of human interaction. Level 2 and 3 utilize NLP, with level 2 applying it to create conversational responded based on contextual understanding. The chatbot is trained through machine learning of 11,000/ question/answer pairings in order to train the bot to understand the appropriate context as opposed to a predefined menu.</a:t>
            </a:r>
            <a:endParaRPr/>
          </a:p>
          <a:p>
            <a:pPr marL="0" lvl="0" indent="0" algn="l" rtl="0">
              <a:lnSpc>
                <a:spcPct val="100000"/>
              </a:lnSpc>
              <a:spcBef>
                <a:spcPts val="0"/>
              </a:spcBef>
              <a:spcAft>
                <a:spcPts val="0"/>
              </a:spcAft>
              <a:buSzPts val="1100"/>
              <a:buNone/>
            </a:pPr>
            <a:r>
              <a:rPr lang="en-US"/>
              <a:t>Level 3 chatbots can develop conversational listening by leveraging machine learning through the implementation of user input, historical</a:t>
            </a:r>
            <a:endParaRPr/>
          </a:p>
          <a:p>
            <a:pPr marL="0" lvl="0" indent="0" algn="l" rtl="0">
              <a:lnSpc>
                <a:spcPct val="100000"/>
              </a:lnSpc>
              <a:spcBef>
                <a:spcPts val="0"/>
              </a:spcBef>
              <a:spcAft>
                <a:spcPts val="0"/>
              </a:spcAft>
              <a:buSzPts val="1100"/>
              <a:buNone/>
            </a:pPr>
            <a:r>
              <a:rPr lang="en-US"/>
              <a:t>analysis, training, and NLP to generate an answer. There is limited data currently on the use of lvl 3 chatbots in the criminal justice system.</a:t>
            </a:r>
            <a:endParaRPr/>
          </a:p>
          <a:p>
            <a:pPr marL="0" lvl="0" indent="0" algn="l" rtl="0">
              <a:lnSpc>
                <a:spcPct val="100000"/>
              </a:lnSpc>
              <a:spcBef>
                <a:spcPts val="0"/>
              </a:spcBef>
              <a:spcAft>
                <a:spcPts val="0"/>
              </a:spcAft>
              <a:buSzPts val="1100"/>
              <a:buNone/>
            </a:pPr>
            <a:r>
              <a:rPr lang="en-US"/>
              <a:t>Level 2 and 3 chatbots utilize NLP however they are more likely to misinterpret input and respond inaccurately.</a:t>
            </a:r>
            <a:endParaRPr/>
          </a:p>
          <a:p>
            <a:pPr marL="0" lvl="0" indent="0" algn="l" rtl="0">
              <a:lnSpc>
                <a:spcPct val="100000"/>
              </a:lnSpc>
              <a:spcBef>
                <a:spcPts val="0"/>
              </a:spcBef>
              <a:spcAft>
                <a:spcPts val="0"/>
              </a:spcAft>
              <a:buSzPts val="1100"/>
              <a:buNone/>
            </a:pPr>
            <a:r>
              <a:rPr lang="en-US"/>
              <a:t>Major cities including New York, Los Angeles, and Chicago are utilizing chatbots to crackdown on prostitution, sex traffciking and the solicitation of minors. </a:t>
            </a:r>
            <a:endParaRPr/>
          </a:p>
          <a:p>
            <a:pPr marL="0" lvl="0" indent="0" algn="l" rtl="0">
              <a:lnSpc>
                <a:spcPct val="100000"/>
              </a:lnSpc>
              <a:spcBef>
                <a:spcPts val="0"/>
              </a:spcBef>
              <a:spcAft>
                <a:spcPts val="0"/>
              </a:spcAft>
              <a:buSzPts val="1100"/>
              <a:buNone/>
            </a:pPr>
            <a:r>
              <a:rPr lang="en-US"/>
              <a:t>chatbots are being used to assist the victims of sexual harassment, acting as a personal assistant to support victims by providing them with easy  access to </a:t>
            </a:r>
            <a:endParaRPr/>
          </a:p>
          <a:p>
            <a:pPr marL="0" lvl="0" indent="0" algn="l" rtl="0">
              <a:lnSpc>
                <a:spcPct val="100000"/>
              </a:lnSpc>
              <a:spcBef>
                <a:spcPts val="0"/>
              </a:spcBef>
              <a:spcAft>
                <a:spcPts val="0"/>
              </a:spcAft>
              <a:buSzPts val="1100"/>
              <a:buNone/>
            </a:pPr>
            <a:r>
              <a:rPr lang="en-US"/>
              <a:t>resources and information including after hour support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The Chatbot mimics the converations of a minor, discussing the sexual act of interest, pricing, and the meeting location of the act. The solicitor is sent a message warning them of the consequences of such illegal activity and depending on the severity they may be arrested. The intended goal is to prevent individuals from committing these acts</a:t>
            </a:r>
            <a:endParaRPr/>
          </a:p>
        </p:txBody>
      </p:sp>
    </p:spTree>
    <p:extLst>
      <p:ext uri="{BB962C8B-B14F-4D97-AF65-F5344CB8AC3E}">
        <p14:creationId xmlns:p14="http://schemas.microsoft.com/office/powerpoint/2010/main" val="1964324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26f21fcb62b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0" name="Google Shape;790;g26f21fcb62b_1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Social biases could be inadvertently incorporated into the the AI applications through the use of historical data.f it is vital to recognize and prevent these biases in the early stages of deve</a:t>
            </a:r>
            <a:endParaRPr/>
          </a:p>
          <a:p>
            <a:pPr marL="0" lvl="0" indent="0" algn="l" rtl="0">
              <a:lnSpc>
                <a:spcPct val="100000"/>
              </a:lnSpc>
              <a:spcBef>
                <a:spcPts val="0"/>
              </a:spcBef>
              <a:spcAft>
                <a:spcPts val="0"/>
              </a:spcAft>
              <a:buSzPts val="1100"/>
              <a:buNone/>
            </a:pPr>
            <a:r>
              <a:rPr lang="en-US"/>
              <a:t>lopment when using NLP and machine learning</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recidivism or reoffending. Involves participating in recurring criminal behavior after an initial involvement with the criminal justice system</a:t>
            </a:r>
            <a:endParaRPr/>
          </a:p>
        </p:txBody>
      </p:sp>
    </p:spTree>
    <p:extLst>
      <p:ext uri="{BB962C8B-B14F-4D97-AF65-F5344CB8AC3E}">
        <p14:creationId xmlns:p14="http://schemas.microsoft.com/office/powerpoint/2010/main" val="1953974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26f21fcb62b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7" name="Google Shape;797;g26f21fcb62b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 </a:t>
            </a:r>
            <a:r>
              <a:rPr lang="en-US" dirty="0" err="1"/>
              <a:t>chatbot</a:t>
            </a:r>
            <a:r>
              <a:rPr lang="en-US" dirty="0"/>
              <a:t> was utilized starting June 2019 by the company childsafe.ai.</a:t>
            </a:r>
            <a:endParaRPr dirty="0"/>
          </a:p>
          <a:p>
            <a:pPr marL="0" lvl="0" indent="0" algn="l" rtl="0">
              <a:lnSpc>
                <a:spcPct val="100000"/>
              </a:lnSpc>
              <a:spcBef>
                <a:spcPts val="0"/>
              </a:spcBef>
              <a:spcAft>
                <a:spcPts val="0"/>
              </a:spcAft>
              <a:buSzPts val="1100"/>
              <a:buNone/>
            </a:pPr>
            <a:r>
              <a:rPr lang="en-US" dirty="0"/>
              <a:t>Although causation does not always equal correlation there does appear to be a cause and effect in the utilization of the </a:t>
            </a:r>
            <a:r>
              <a:rPr lang="en-US" dirty="0" err="1"/>
              <a:t>chatbots</a:t>
            </a:r>
            <a:endParaRPr dirty="0"/>
          </a:p>
        </p:txBody>
      </p:sp>
    </p:spTree>
    <p:extLst>
      <p:ext uri="{BB962C8B-B14F-4D97-AF65-F5344CB8AC3E}">
        <p14:creationId xmlns:p14="http://schemas.microsoft.com/office/powerpoint/2010/main" val="347543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5" name="Google Shape;8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138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1" name="Google Shape;8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833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9" name="Google Shape;6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117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5" name="Google Shape;71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051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2" name="Google Shape;7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744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8" name="Google Shape;72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2854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5" name="Google Shape;7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135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1" name="Google Shape;7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dirty="0" smtClean="0">
                <a:solidFill>
                  <a:srgbClr val="000000"/>
                </a:solidFill>
                <a:effectLst/>
                <a:latin typeface="Arial"/>
                <a:ea typeface="Arial"/>
                <a:cs typeface="Arial"/>
                <a:sym typeface="Arial"/>
              </a:rPr>
              <a:t>Surveillance technology and </a:t>
            </a:r>
          </a:p>
          <a:p>
            <a:pPr marL="0" lvl="0" indent="0" algn="l" rtl="0">
              <a:lnSpc>
                <a:spcPct val="100000"/>
              </a:lnSpc>
              <a:spcBef>
                <a:spcPts val="0"/>
              </a:spcBef>
              <a:spcAft>
                <a:spcPts val="0"/>
              </a:spcAft>
              <a:buSzPts val="1100"/>
              <a:buNone/>
            </a:pPr>
            <a:r>
              <a:rPr lang="en-US" sz="1100" b="0" i="0" u="none" strike="noStrike" cap="none" dirty="0" smtClean="0">
                <a:solidFill>
                  <a:srgbClr val="000000"/>
                </a:solidFill>
                <a:effectLst/>
                <a:latin typeface="Arial"/>
                <a:ea typeface="Arial"/>
                <a:cs typeface="Arial"/>
                <a:sym typeface="Arial"/>
              </a:rPr>
              <a:t>Police Observation Devices (POD) cameras</a:t>
            </a:r>
            <a:r>
              <a:rPr lang="en-US" dirty="0" smtClean="0"/>
              <a:t> advancement</a:t>
            </a:r>
            <a:endParaRPr dirty="0"/>
          </a:p>
        </p:txBody>
      </p:sp>
    </p:spTree>
    <p:extLst>
      <p:ext uri="{BB962C8B-B14F-4D97-AF65-F5344CB8AC3E}">
        <p14:creationId xmlns:p14="http://schemas.microsoft.com/office/powerpoint/2010/main" val="242429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26f2b8d3c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26f2b8d3c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555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6ef88e62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0" name="Google Shape;760;g26ef88e626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185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 name="Google Shape;10;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22 2 1">
  <p:cSld name="CUSTOM_21_2_1">
    <p:spTree>
      <p:nvGrpSpPr>
        <p:cNvPr id="1" name="Shape 95"/>
        <p:cNvGrpSpPr/>
        <p:nvPr/>
      </p:nvGrpSpPr>
      <p:grpSpPr>
        <a:xfrm>
          <a:off x="0" y="0"/>
          <a:ext cx="0" cy="0"/>
          <a:chOff x="0" y="0"/>
          <a:chExt cx="0" cy="0"/>
        </a:xfrm>
      </p:grpSpPr>
      <p:sp>
        <p:nvSpPr>
          <p:cNvPr id="96" name="Google Shape;96;p11"/>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11"/>
          <p:cNvPicPr preferRelativeResize="0"/>
          <p:nvPr/>
        </p:nvPicPr>
        <p:blipFill rotWithShape="1">
          <a:blip r:embed="rId2">
            <a:alphaModFix/>
          </a:blip>
          <a:srcRect/>
          <a:stretch/>
        </p:blipFill>
        <p:spPr>
          <a:xfrm>
            <a:off x="173938" y="271538"/>
            <a:ext cx="496875" cy="496875"/>
          </a:xfrm>
          <a:prstGeom prst="rect">
            <a:avLst/>
          </a:prstGeom>
          <a:noFill/>
          <a:ln>
            <a:noFill/>
          </a:ln>
        </p:spPr>
      </p:pic>
      <p:sp>
        <p:nvSpPr>
          <p:cNvPr id="98" name="Google Shape;98;p11"/>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9" name="Google Shape;99;p11"/>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0" name="Google Shape;100;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cxnSp>
        <p:nvCxnSpPr>
          <p:cNvPr id="101" name="Google Shape;101;p11"/>
          <p:cNvCxnSpPr/>
          <p:nvPr/>
        </p:nvCxnSpPr>
        <p:spPr>
          <a:xfrm>
            <a:off x="-9375" y="929900"/>
            <a:ext cx="7346700" cy="0"/>
          </a:xfrm>
          <a:prstGeom prst="straightConnector1">
            <a:avLst/>
          </a:prstGeom>
          <a:noFill/>
          <a:ln w="19050" cap="flat" cmpd="sng">
            <a:solidFill>
              <a:srgbClr val="2E5E73"/>
            </a:solidFill>
            <a:prstDash val="solid"/>
            <a:round/>
            <a:headEnd type="none" w="sm" len="sm"/>
            <a:tailEnd type="oval"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2 2 1 1">
  <p:cSld name="CUSTOM_21_2_1_1">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4" name="Google Shape;104;p12"/>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5" name="Google Shape;105;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pic>
        <p:nvPicPr>
          <p:cNvPr id="106" name="Google Shape;106;p12"/>
          <p:cNvPicPr preferRelativeResize="0"/>
          <p:nvPr/>
        </p:nvPicPr>
        <p:blipFill rotWithShape="1">
          <a:blip r:embed="rId2">
            <a:alphaModFix/>
          </a:blip>
          <a:srcRect/>
          <a:stretch/>
        </p:blipFill>
        <p:spPr>
          <a:xfrm>
            <a:off x="189300" y="286700"/>
            <a:ext cx="466150" cy="4597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2 1">
  <p:cSld name="CUSTOM_21_1">
    <p:spTree>
      <p:nvGrpSpPr>
        <p:cNvPr id="1" name="Shape 107"/>
        <p:cNvGrpSpPr/>
        <p:nvPr/>
      </p:nvGrpSpPr>
      <p:grpSpPr>
        <a:xfrm>
          <a:off x="0" y="0"/>
          <a:ext cx="0" cy="0"/>
          <a:chOff x="0" y="0"/>
          <a:chExt cx="0" cy="0"/>
        </a:xfrm>
      </p:grpSpPr>
      <p:sp>
        <p:nvSpPr>
          <p:cNvPr id="108" name="Google Shape;108;p13"/>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9" name="Google Shape;109;p13"/>
          <p:cNvCxnSpPr/>
          <p:nvPr/>
        </p:nvCxnSpPr>
        <p:spPr>
          <a:xfrm>
            <a:off x="-9375" y="929900"/>
            <a:ext cx="7346700" cy="0"/>
          </a:xfrm>
          <a:prstGeom prst="straightConnector1">
            <a:avLst/>
          </a:prstGeom>
          <a:noFill/>
          <a:ln w="19050" cap="flat" cmpd="sng">
            <a:solidFill>
              <a:srgbClr val="2E5E73"/>
            </a:solidFill>
            <a:prstDash val="solid"/>
            <a:round/>
            <a:headEnd type="none" w="sm" len="sm"/>
            <a:tailEnd type="oval" w="med" len="med"/>
          </a:ln>
        </p:spPr>
      </p:cxnSp>
      <p:pic>
        <p:nvPicPr>
          <p:cNvPr id="110" name="Google Shape;110;p13"/>
          <p:cNvPicPr preferRelativeResize="0"/>
          <p:nvPr/>
        </p:nvPicPr>
        <p:blipFill rotWithShape="1">
          <a:blip r:embed="rId2">
            <a:alphaModFix/>
          </a:blip>
          <a:srcRect/>
          <a:stretch/>
        </p:blipFill>
        <p:spPr>
          <a:xfrm>
            <a:off x="173938" y="271538"/>
            <a:ext cx="496875" cy="496875"/>
          </a:xfrm>
          <a:prstGeom prst="rect">
            <a:avLst/>
          </a:prstGeom>
          <a:noFill/>
          <a:ln>
            <a:noFill/>
          </a:ln>
        </p:spPr>
      </p:pic>
      <p:sp>
        <p:nvSpPr>
          <p:cNvPr id="111" name="Google Shape;111;p13"/>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3"/>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3"/>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3"/>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3"/>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3"/>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1</a:t>
            </a:r>
            <a:endParaRPr sz="1400" b="0" i="0" u="none" strike="noStrike" cap="none">
              <a:solidFill>
                <a:srgbClr val="082D49"/>
              </a:solidFill>
              <a:latin typeface="Arial"/>
              <a:ea typeface="Arial"/>
              <a:cs typeface="Arial"/>
              <a:sym typeface="Arial"/>
            </a:endParaRPr>
          </a:p>
        </p:txBody>
      </p:sp>
      <p:sp>
        <p:nvSpPr>
          <p:cNvPr id="117" name="Google Shape;117;p13"/>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2</a:t>
            </a:r>
            <a:endParaRPr sz="1400" b="0" i="0" u="none" strike="noStrike" cap="none">
              <a:solidFill>
                <a:srgbClr val="082D49"/>
              </a:solidFill>
              <a:latin typeface="Arial"/>
              <a:ea typeface="Arial"/>
              <a:cs typeface="Arial"/>
              <a:sym typeface="Arial"/>
            </a:endParaRPr>
          </a:p>
        </p:txBody>
      </p:sp>
      <p:sp>
        <p:nvSpPr>
          <p:cNvPr id="118" name="Google Shape;118;p13"/>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3</a:t>
            </a:r>
            <a:endParaRPr sz="1400" b="0" i="0" u="none" strike="noStrike" cap="none">
              <a:solidFill>
                <a:srgbClr val="082D49"/>
              </a:solidFill>
              <a:latin typeface="Arial"/>
              <a:ea typeface="Arial"/>
              <a:cs typeface="Arial"/>
              <a:sym typeface="Arial"/>
            </a:endParaRPr>
          </a:p>
        </p:txBody>
      </p:sp>
      <p:sp>
        <p:nvSpPr>
          <p:cNvPr id="119" name="Google Shape;119;p13"/>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4</a:t>
            </a:r>
            <a:endParaRPr sz="1400" b="0" i="0" u="none" strike="noStrike" cap="none">
              <a:solidFill>
                <a:srgbClr val="082D49"/>
              </a:solidFill>
              <a:latin typeface="Arial"/>
              <a:ea typeface="Arial"/>
              <a:cs typeface="Arial"/>
              <a:sym typeface="Arial"/>
            </a:endParaRPr>
          </a:p>
        </p:txBody>
      </p:sp>
      <p:sp>
        <p:nvSpPr>
          <p:cNvPr id="120" name="Google Shape;120;p13"/>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5</a:t>
            </a:r>
            <a:endParaRPr sz="1400" b="0" i="0" u="none" strike="noStrike" cap="none">
              <a:solidFill>
                <a:srgbClr val="082D49"/>
              </a:solidFill>
              <a:latin typeface="Arial"/>
              <a:ea typeface="Arial"/>
              <a:cs typeface="Arial"/>
              <a:sym typeface="Arial"/>
            </a:endParaRPr>
          </a:p>
        </p:txBody>
      </p:sp>
      <p:sp>
        <p:nvSpPr>
          <p:cNvPr id="121" name="Google Shape;121;p13"/>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2" name="Google Shape;122;p13"/>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13"/>
          <p:cNvSpPr txBox="1">
            <a:spLocks noGrp="1"/>
          </p:cNvSpPr>
          <p:nvPr>
            <p:ph type="subTitle" idx="1"/>
          </p:nvPr>
        </p:nvSpPr>
        <p:spPr>
          <a:xfrm>
            <a:off x="1224625" y="1129175"/>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4" name="Google Shape;124;p13"/>
          <p:cNvSpPr txBox="1">
            <a:spLocks noGrp="1"/>
          </p:cNvSpPr>
          <p:nvPr>
            <p:ph type="subTitle" idx="3"/>
          </p:nvPr>
        </p:nvSpPr>
        <p:spPr>
          <a:xfrm>
            <a:off x="1224625" y="179368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5" name="Google Shape;125;p13"/>
          <p:cNvSpPr txBox="1">
            <a:spLocks noGrp="1"/>
          </p:cNvSpPr>
          <p:nvPr>
            <p:ph type="subTitle" idx="4"/>
          </p:nvPr>
        </p:nvSpPr>
        <p:spPr>
          <a:xfrm>
            <a:off x="1224625" y="243578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6" name="Google Shape;126;p13"/>
          <p:cNvSpPr txBox="1">
            <a:spLocks noGrp="1"/>
          </p:cNvSpPr>
          <p:nvPr>
            <p:ph type="subTitle" idx="5"/>
          </p:nvPr>
        </p:nvSpPr>
        <p:spPr>
          <a:xfrm>
            <a:off x="1224625" y="3063525"/>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7" name="Google Shape;127;p13"/>
          <p:cNvSpPr txBox="1">
            <a:spLocks noGrp="1"/>
          </p:cNvSpPr>
          <p:nvPr>
            <p:ph type="subTitle" idx="6"/>
          </p:nvPr>
        </p:nvSpPr>
        <p:spPr>
          <a:xfrm>
            <a:off x="1224625" y="372803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8" name="Google Shape;128;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2 1 1">
  <p:cSld name="CUSTOM_21_1_1">
    <p:spTree>
      <p:nvGrpSpPr>
        <p:cNvPr id="1" name="Shape 129"/>
        <p:cNvGrpSpPr/>
        <p:nvPr/>
      </p:nvGrpSpPr>
      <p:grpSpPr>
        <a:xfrm>
          <a:off x="0" y="0"/>
          <a:ext cx="0" cy="0"/>
          <a:chOff x="0" y="0"/>
          <a:chExt cx="0" cy="0"/>
        </a:xfrm>
      </p:grpSpPr>
      <p:sp>
        <p:nvSpPr>
          <p:cNvPr id="130" name="Google Shape;130;p14"/>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 name="Google Shape;131;p14"/>
          <p:cNvCxnSpPr/>
          <p:nvPr/>
        </p:nvCxnSpPr>
        <p:spPr>
          <a:xfrm>
            <a:off x="-9375" y="929900"/>
            <a:ext cx="7346700" cy="0"/>
          </a:xfrm>
          <a:prstGeom prst="straightConnector1">
            <a:avLst/>
          </a:prstGeom>
          <a:noFill/>
          <a:ln w="19050" cap="flat" cmpd="sng">
            <a:solidFill>
              <a:srgbClr val="2E5E73"/>
            </a:solidFill>
            <a:prstDash val="solid"/>
            <a:round/>
            <a:headEnd type="none" w="sm" len="sm"/>
            <a:tailEnd type="oval" w="med" len="med"/>
          </a:ln>
        </p:spPr>
      </p:cxnSp>
      <p:pic>
        <p:nvPicPr>
          <p:cNvPr id="132" name="Google Shape;132;p14"/>
          <p:cNvPicPr preferRelativeResize="0"/>
          <p:nvPr/>
        </p:nvPicPr>
        <p:blipFill rotWithShape="1">
          <a:blip r:embed="rId2">
            <a:alphaModFix/>
          </a:blip>
          <a:srcRect/>
          <a:stretch/>
        </p:blipFill>
        <p:spPr>
          <a:xfrm>
            <a:off x="173938" y="271538"/>
            <a:ext cx="496875" cy="496875"/>
          </a:xfrm>
          <a:prstGeom prst="rect">
            <a:avLst/>
          </a:prstGeom>
          <a:noFill/>
          <a:ln>
            <a:noFill/>
          </a:ln>
        </p:spPr>
      </p:pic>
      <p:sp>
        <p:nvSpPr>
          <p:cNvPr id="133" name="Google Shape;133;p14"/>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4"/>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1</a:t>
            </a:r>
            <a:endParaRPr sz="1400" b="0" i="0" u="none" strike="noStrike" cap="none">
              <a:solidFill>
                <a:srgbClr val="082D49"/>
              </a:solidFill>
              <a:latin typeface="Arial"/>
              <a:ea typeface="Arial"/>
              <a:cs typeface="Arial"/>
              <a:sym typeface="Arial"/>
            </a:endParaRPr>
          </a:p>
        </p:txBody>
      </p:sp>
      <p:sp>
        <p:nvSpPr>
          <p:cNvPr id="138" name="Google Shape;138;p14"/>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2</a:t>
            </a:r>
            <a:endParaRPr sz="1400" b="0" i="0" u="none" strike="noStrike" cap="none">
              <a:solidFill>
                <a:srgbClr val="082D49"/>
              </a:solidFill>
              <a:latin typeface="Arial"/>
              <a:ea typeface="Arial"/>
              <a:cs typeface="Arial"/>
              <a:sym typeface="Arial"/>
            </a:endParaRPr>
          </a:p>
        </p:txBody>
      </p:sp>
      <p:sp>
        <p:nvSpPr>
          <p:cNvPr id="139" name="Google Shape;139;p14"/>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3</a:t>
            </a:r>
            <a:endParaRPr sz="1400" b="0" i="0" u="none" strike="noStrike" cap="none">
              <a:solidFill>
                <a:srgbClr val="082D49"/>
              </a:solidFill>
              <a:latin typeface="Arial"/>
              <a:ea typeface="Arial"/>
              <a:cs typeface="Arial"/>
              <a:sym typeface="Arial"/>
            </a:endParaRPr>
          </a:p>
        </p:txBody>
      </p:sp>
      <p:sp>
        <p:nvSpPr>
          <p:cNvPr id="140" name="Google Shape;140;p14"/>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4</a:t>
            </a:r>
            <a:endParaRPr sz="1400" b="0" i="0" u="none" strike="noStrike" cap="none">
              <a:solidFill>
                <a:srgbClr val="082D49"/>
              </a:solidFill>
              <a:latin typeface="Arial"/>
              <a:ea typeface="Arial"/>
              <a:cs typeface="Arial"/>
              <a:sym typeface="Arial"/>
            </a:endParaRPr>
          </a:p>
        </p:txBody>
      </p:sp>
      <p:sp>
        <p:nvSpPr>
          <p:cNvPr id="141" name="Google Shape;141;p14"/>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2" name="Google Shape;142;p14"/>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3" name="Google Shape;143;p14"/>
          <p:cNvSpPr txBox="1">
            <a:spLocks noGrp="1"/>
          </p:cNvSpPr>
          <p:nvPr>
            <p:ph type="subTitle" idx="1"/>
          </p:nvPr>
        </p:nvSpPr>
        <p:spPr>
          <a:xfrm>
            <a:off x="1224625" y="1129175"/>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4" name="Google Shape;144;p14"/>
          <p:cNvSpPr txBox="1">
            <a:spLocks noGrp="1"/>
          </p:cNvSpPr>
          <p:nvPr>
            <p:ph type="subTitle" idx="3"/>
          </p:nvPr>
        </p:nvSpPr>
        <p:spPr>
          <a:xfrm>
            <a:off x="1224625" y="179368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5" name="Google Shape;145;p14"/>
          <p:cNvSpPr txBox="1">
            <a:spLocks noGrp="1"/>
          </p:cNvSpPr>
          <p:nvPr>
            <p:ph type="subTitle" idx="4"/>
          </p:nvPr>
        </p:nvSpPr>
        <p:spPr>
          <a:xfrm>
            <a:off x="1224625" y="243578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6" name="Google Shape;146;p14"/>
          <p:cNvSpPr txBox="1">
            <a:spLocks noGrp="1"/>
          </p:cNvSpPr>
          <p:nvPr>
            <p:ph type="subTitle" idx="5"/>
          </p:nvPr>
        </p:nvSpPr>
        <p:spPr>
          <a:xfrm>
            <a:off x="1224625" y="3063525"/>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7" name="Google Shape;147;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22 1 1 1">
  <p:cSld name="CUSTOM_21_1_1_1">
    <p:spTree>
      <p:nvGrpSpPr>
        <p:cNvPr id="1" name="Shape 148"/>
        <p:cNvGrpSpPr/>
        <p:nvPr/>
      </p:nvGrpSpPr>
      <p:grpSpPr>
        <a:xfrm>
          <a:off x="0" y="0"/>
          <a:ext cx="0" cy="0"/>
          <a:chOff x="0" y="0"/>
          <a:chExt cx="0" cy="0"/>
        </a:xfrm>
      </p:grpSpPr>
      <p:sp>
        <p:nvSpPr>
          <p:cNvPr id="149" name="Google Shape;149;p15"/>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0" name="Google Shape;150;p15"/>
          <p:cNvCxnSpPr/>
          <p:nvPr/>
        </p:nvCxnSpPr>
        <p:spPr>
          <a:xfrm>
            <a:off x="-9375" y="929900"/>
            <a:ext cx="7346700" cy="0"/>
          </a:xfrm>
          <a:prstGeom prst="straightConnector1">
            <a:avLst/>
          </a:prstGeom>
          <a:noFill/>
          <a:ln w="19050" cap="flat" cmpd="sng">
            <a:solidFill>
              <a:srgbClr val="2E5E73"/>
            </a:solidFill>
            <a:prstDash val="solid"/>
            <a:round/>
            <a:headEnd type="none" w="sm" len="sm"/>
            <a:tailEnd type="oval" w="med" len="med"/>
          </a:ln>
        </p:spPr>
      </p:cxnSp>
      <p:pic>
        <p:nvPicPr>
          <p:cNvPr id="151" name="Google Shape;151;p15"/>
          <p:cNvPicPr preferRelativeResize="0"/>
          <p:nvPr/>
        </p:nvPicPr>
        <p:blipFill rotWithShape="1">
          <a:blip r:embed="rId2">
            <a:alphaModFix/>
          </a:blip>
          <a:srcRect/>
          <a:stretch/>
        </p:blipFill>
        <p:spPr>
          <a:xfrm>
            <a:off x="173938" y="271538"/>
            <a:ext cx="496875" cy="496875"/>
          </a:xfrm>
          <a:prstGeom prst="rect">
            <a:avLst/>
          </a:prstGeom>
          <a:noFill/>
          <a:ln>
            <a:noFill/>
          </a:ln>
        </p:spPr>
      </p:pic>
      <p:sp>
        <p:nvSpPr>
          <p:cNvPr id="152" name="Google Shape;152;p15"/>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5"/>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1</a:t>
            </a:r>
            <a:endParaRPr sz="1400" b="0" i="0" u="none" strike="noStrike" cap="none">
              <a:solidFill>
                <a:srgbClr val="082D49"/>
              </a:solidFill>
              <a:latin typeface="Arial"/>
              <a:ea typeface="Arial"/>
              <a:cs typeface="Arial"/>
              <a:sym typeface="Arial"/>
            </a:endParaRPr>
          </a:p>
        </p:txBody>
      </p:sp>
      <p:sp>
        <p:nvSpPr>
          <p:cNvPr id="156" name="Google Shape;156;p15"/>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2</a:t>
            </a:r>
            <a:endParaRPr sz="1400" b="0" i="0" u="none" strike="noStrike" cap="none">
              <a:solidFill>
                <a:srgbClr val="082D49"/>
              </a:solidFill>
              <a:latin typeface="Arial"/>
              <a:ea typeface="Arial"/>
              <a:cs typeface="Arial"/>
              <a:sym typeface="Arial"/>
            </a:endParaRPr>
          </a:p>
        </p:txBody>
      </p:sp>
      <p:sp>
        <p:nvSpPr>
          <p:cNvPr id="157" name="Google Shape;157;p15"/>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3</a:t>
            </a:r>
            <a:endParaRPr sz="1400" b="0" i="0" u="none" strike="noStrike" cap="none">
              <a:solidFill>
                <a:srgbClr val="082D49"/>
              </a:solidFill>
              <a:latin typeface="Arial"/>
              <a:ea typeface="Arial"/>
              <a:cs typeface="Arial"/>
              <a:sym typeface="Arial"/>
            </a:endParaRPr>
          </a:p>
        </p:txBody>
      </p:sp>
      <p:sp>
        <p:nvSpPr>
          <p:cNvPr id="158" name="Google Shape;158;p15"/>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9" name="Google Shape;159;p15"/>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0" name="Google Shape;160;p15"/>
          <p:cNvSpPr txBox="1">
            <a:spLocks noGrp="1"/>
          </p:cNvSpPr>
          <p:nvPr>
            <p:ph type="subTitle" idx="1"/>
          </p:nvPr>
        </p:nvSpPr>
        <p:spPr>
          <a:xfrm>
            <a:off x="1224625" y="1129175"/>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61" name="Google Shape;161;p15"/>
          <p:cNvSpPr txBox="1">
            <a:spLocks noGrp="1"/>
          </p:cNvSpPr>
          <p:nvPr>
            <p:ph type="subTitle" idx="3"/>
          </p:nvPr>
        </p:nvSpPr>
        <p:spPr>
          <a:xfrm>
            <a:off x="1224625" y="179368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62" name="Google Shape;162;p15"/>
          <p:cNvSpPr txBox="1">
            <a:spLocks noGrp="1"/>
          </p:cNvSpPr>
          <p:nvPr>
            <p:ph type="subTitle" idx="4"/>
          </p:nvPr>
        </p:nvSpPr>
        <p:spPr>
          <a:xfrm>
            <a:off x="1224625" y="243578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63" name="Google Shape;163;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64"/>
        <p:cNvGrpSpPr/>
        <p:nvPr/>
      </p:nvGrpSpPr>
      <p:grpSpPr>
        <a:xfrm>
          <a:off x="0" y="0"/>
          <a:ext cx="0" cy="0"/>
          <a:chOff x="0" y="0"/>
          <a:chExt cx="0" cy="0"/>
        </a:xfrm>
      </p:grpSpPr>
      <p:sp>
        <p:nvSpPr>
          <p:cNvPr id="165" name="Google Shape;165;p16"/>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6"/>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7" name="Google Shape;167;p16"/>
          <p:cNvSpPr txBox="1">
            <a:spLocks noGrp="1"/>
          </p:cNvSpPr>
          <p:nvPr>
            <p:ph type="body" idx="1"/>
          </p:nvPr>
        </p:nvSpPr>
        <p:spPr>
          <a:xfrm>
            <a:off x="590350" y="1121725"/>
            <a:ext cx="5319600" cy="33861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8" name="Google Shape;168;p16"/>
          <p:cNvSpPr txBox="1"/>
          <p:nvPr/>
        </p:nvSpPr>
        <p:spPr>
          <a:xfrm>
            <a:off x="1172100" y="4916650"/>
            <a:ext cx="7971900" cy="226800"/>
          </a:xfrm>
          <a:prstGeom prst="rect">
            <a:avLst/>
          </a:prstGeom>
          <a:noFill/>
          <a:ln>
            <a:noFill/>
          </a:ln>
        </p:spPr>
        <p:txBody>
          <a:bodyPr spcFirstLastPara="1" wrap="square" lIns="274300" tIns="45700" rIns="0" bIns="0" anchor="t" anchorCtr="0">
            <a:noAutofit/>
          </a:bodyPr>
          <a:lstStyle/>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2E5E73"/>
              </a:solidFill>
              <a:latin typeface="Roboto"/>
              <a:ea typeface="Roboto"/>
              <a:cs typeface="Roboto"/>
              <a:sym typeface="Roboto"/>
            </a:endParaRPr>
          </a:p>
        </p:txBody>
      </p:sp>
      <p:sp>
        <p:nvSpPr>
          <p:cNvPr id="169" name="Google Shape;169;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170"/>
        <p:cNvGrpSpPr/>
        <p:nvPr/>
      </p:nvGrpSpPr>
      <p:grpSpPr>
        <a:xfrm>
          <a:off x="0" y="0"/>
          <a:ext cx="0" cy="0"/>
          <a:chOff x="0" y="0"/>
          <a:chExt cx="0" cy="0"/>
        </a:xfrm>
      </p:grpSpPr>
      <p:sp>
        <p:nvSpPr>
          <p:cNvPr id="171" name="Google Shape;171;p17"/>
          <p:cNvSpPr/>
          <p:nvPr/>
        </p:nvSpPr>
        <p:spPr>
          <a:xfrm>
            <a:off x="5919625" y="0"/>
            <a:ext cx="3220500" cy="51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7"/>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3" name="Google Shape;173;p17"/>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4" name="Google Shape;174;p17"/>
          <p:cNvSpPr txBox="1">
            <a:spLocks noGrp="1"/>
          </p:cNvSpPr>
          <p:nvPr>
            <p:ph type="body" idx="1"/>
          </p:nvPr>
        </p:nvSpPr>
        <p:spPr>
          <a:xfrm>
            <a:off x="590350" y="1121725"/>
            <a:ext cx="5319600" cy="33861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5" name="Google Shape;175;p17"/>
          <p:cNvSpPr txBox="1">
            <a:spLocks noGrp="1"/>
          </p:cNvSpPr>
          <p:nvPr>
            <p:ph type="title" idx="3"/>
          </p:nvPr>
        </p:nvSpPr>
        <p:spPr>
          <a:xfrm>
            <a:off x="6324825" y="544450"/>
            <a:ext cx="2425500" cy="651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b="1">
                <a:latin typeface="Roboto"/>
                <a:ea typeface="Roboto"/>
                <a:cs typeface="Roboto"/>
                <a:sym typeface="Roboto"/>
              </a:defRPr>
            </a:lvl2pPr>
            <a:lvl3pPr lvl="2" algn="l">
              <a:lnSpc>
                <a:spcPct val="100000"/>
              </a:lnSpc>
              <a:spcBef>
                <a:spcPts val="0"/>
              </a:spcBef>
              <a:spcAft>
                <a:spcPts val="0"/>
              </a:spcAft>
              <a:buSzPts val="1400"/>
              <a:buNone/>
              <a:defRPr sz="1400" b="1">
                <a:latin typeface="Roboto"/>
                <a:ea typeface="Roboto"/>
                <a:cs typeface="Roboto"/>
                <a:sym typeface="Roboto"/>
              </a:defRPr>
            </a:lvl3pPr>
            <a:lvl4pPr lvl="3" algn="l">
              <a:lnSpc>
                <a:spcPct val="100000"/>
              </a:lnSpc>
              <a:spcBef>
                <a:spcPts val="0"/>
              </a:spcBef>
              <a:spcAft>
                <a:spcPts val="0"/>
              </a:spcAft>
              <a:buSzPts val="1400"/>
              <a:buNone/>
              <a:defRPr sz="1400" b="1">
                <a:latin typeface="Roboto"/>
                <a:ea typeface="Roboto"/>
                <a:cs typeface="Roboto"/>
                <a:sym typeface="Roboto"/>
              </a:defRPr>
            </a:lvl4pPr>
            <a:lvl5pPr lvl="4" algn="l">
              <a:lnSpc>
                <a:spcPct val="100000"/>
              </a:lnSpc>
              <a:spcBef>
                <a:spcPts val="0"/>
              </a:spcBef>
              <a:spcAft>
                <a:spcPts val="0"/>
              </a:spcAft>
              <a:buSzPts val="1400"/>
              <a:buNone/>
              <a:defRPr sz="1400" b="1">
                <a:latin typeface="Roboto"/>
                <a:ea typeface="Roboto"/>
                <a:cs typeface="Roboto"/>
                <a:sym typeface="Roboto"/>
              </a:defRPr>
            </a:lvl5pPr>
            <a:lvl6pPr lvl="5" algn="l">
              <a:lnSpc>
                <a:spcPct val="100000"/>
              </a:lnSpc>
              <a:spcBef>
                <a:spcPts val="0"/>
              </a:spcBef>
              <a:spcAft>
                <a:spcPts val="0"/>
              </a:spcAft>
              <a:buSzPts val="1400"/>
              <a:buNone/>
              <a:defRPr sz="1400" b="1">
                <a:latin typeface="Roboto"/>
                <a:ea typeface="Roboto"/>
                <a:cs typeface="Roboto"/>
                <a:sym typeface="Roboto"/>
              </a:defRPr>
            </a:lvl6pPr>
            <a:lvl7pPr lvl="6" algn="l">
              <a:lnSpc>
                <a:spcPct val="100000"/>
              </a:lnSpc>
              <a:spcBef>
                <a:spcPts val="0"/>
              </a:spcBef>
              <a:spcAft>
                <a:spcPts val="0"/>
              </a:spcAft>
              <a:buSzPts val="1400"/>
              <a:buNone/>
              <a:defRPr sz="1400" b="1">
                <a:latin typeface="Roboto"/>
                <a:ea typeface="Roboto"/>
                <a:cs typeface="Roboto"/>
                <a:sym typeface="Roboto"/>
              </a:defRPr>
            </a:lvl7pPr>
            <a:lvl8pPr lvl="7" algn="l">
              <a:lnSpc>
                <a:spcPct val="100000"/>
              </a:lnSpc>
              <a:spcBef>
                <a:spcPts val="0"/>
              </a:spcBef>
              <a:spcAft>
                <a:spcPts val="0"/>
              </a:spcAft>
              <a:buSzPts val="1400"/>
              <a:buNone/>
              <a:defRPr sz="1400" b="1">
                <a:latin typeface="Roboto"/>
                <a:ea typeface="Roboto"/>
                <a:cs typeface="Roboto"/>
                <a:sym typeface="Roboto"/>
              </a:defRPr>
            </a:lvl8pPr>
            <a:lvl9pPr lvl="8" algn="l">
              <a:lnSpc>
                <a:spcPct val="100000"/>
              </a:lnSpc>
              <a:spcBef>
                <a:spcPts val="0"/>
              </a:spcBef>
              <a:spcAft>
                <a:spcPts val="0"/>
              </a:spcAft>
              <a:buSzPts val="1400"/>
              <a:buNone/>
              <a:defRPr sz="1400" b="1">
                <a:latin typeface="Roboto"/>
                <a:ea typeface="Roboto"/>
                <a:cs typeface="Roboto"/>
                <a:sym typeface="Roboto"/>
              </a:defRPr>
            </a:lvl9pPr>
          </a:lstStyle>
          <a:p>
            <a:endParaRPr/>
          </a:p>
        </p:txBody>
      </p:sp>
      <p:sp>
        <p:nvSpPr>
          <p:cNvPr id="176" name="Google Shape;176;p17"/>
          <p:cNvSpPr txBox="1">
            <a:spLocks noGrp="1"/>
          </p:cNvSpPr>
          <p:nvPr>
            <p:ph type="subTitle" idx="4"/>
          </p:nvPr>
        </p:nvSpPr>
        <p:spPr>
          <a:xfrm>
            <a:off x="6324700" y="1121900"/>
            <a:ext cx="2425500" cy="33861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178"/>
        <p:cNvGrpSpPr/>
        <p:nvPr/>
      </p:nvGrpSpPr>
      <p:grpSpPr>
        <a:xfrm>
          <a:off x="0" y="0"/>
          <a:ext cx="0" cy="0"/>
          <a:chOff x="0" y="0"/>
          <a:chExt cx="0" cy="0"/>
        </a:xfrm>
      </p:grpSpPr>
      <p:sp>
        <p:nvSpPr>
          <p:cNvPr id="179" name="Google Shape;179;p18"/>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0" name="Google Shape;180;p18"/>
          <p:cNvPicPr preferRelativeResize="0"/>
          <p:nvPr/>
        </p:nvPicPr>
        <p:blipFill rotWithShape="1">
          <a:blip r:embed="rId2">
            <a:alphaModFix/>
          </a:blip>
          <a:srcRect/>
          <a:stretch/>
        </p:blipFill>
        <p:spPr>
          <a:xfrm>
            <a:off x="772288" y="1643513"/>
            <a:ext cx="1856475" cy="1856475"/>
          </a:xfrm>
          <a:prstGeom prst="rect">
            <a:avLst/>
          </a:prstGeom>
          <a:noFill/>
          <a:ln>
            <a:noFill/>
          </a:ln>
        </p:spPr>
      </p:pic>
      <p:pic>
        <p:nvPicPr>
          <p:cNvPr id="181" name="Google Shape;181;p18"/>
          <p:cNvPicPr preferRelativeResize="0"/>
          <p:nvPr/>
        </p:nvPicPr>
        <p:blipFill rotWithShape="1">
          <a:blip r:embed="rId3">
            <a:alphaModFix amt="11000"/>
          </a:blip>
          <a:srcRect/>
          <a:stretch/>
        </p:blipFill>
        <p:spPr>
          <a:xfrm>
            <a:off x="5672475" y="2991225"/>
            <a:ext cx="3471525" cy="2243875"/>
          </a:xfrm>
          <a:prstGeom prst="rect">
            <a:avLst/>
          </a:prstGeom>
          <a:noFill/>
          <a:ln>
            <a:noFill/>
          </a:ln>
        </p:spPr>
      </p:pic>
      <p:sp>
        <p:nvSpPr>
          <p:cNvPr id="182" name="Google Shape;182;p18"/>
          <p:cNvSpPr txBox="1">
            <a:spLocks noGrp="1"/>
          </p:cNvSpPr>
          <p:nvPr>
            <p:ph type="title"/>
          </p:nvPr>
        </p:nvSpPr>
        <p:spPr>
          <a:xfrm>
            <a:off x="3141250" y="1925250"/>
            <a:ext cx="5555100" cy="130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800"/>
              <a:buNone/>
              <a:defRPr sz="3800">
                <a:latin typeface="Roboto Light"/>
                <a:ea typeface="Roboto Light"/>
                <a:cs typeface="Roboto Light"/>
                <a:sym typeface="Roboto Light"/>
              </a:defRPr>
            </a:lvl1pPr>
            <a:lvl2pPr lvl="1"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183"/>
        <p:cNvGrpSpPr/>
        <p:nvPr/>
      </p:nvGrpSpPr>
      <p:grpSpPr>
        <a:xfrm>
          <a:off x="0" y="0"/>
          <a:ext cx="0" cy="0"/>
          <a:chOff x="0" y="0"/>
          <a:chExt cx="0" cy="0"/>
        </a:xfrm>
      </p:grpSpPr>
      <p:sp>
        <p:nvSpPr>
          <p:cNvPr id="184" name="Google Shape;184;p19"/>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5" name="Google Shape;185;p19"/>
          <p:cNvPicPr preferRelativeResize="0"/>
          <p:nvPr/>
        </p:nvPicPr>
        <p:blipFill rotWithShape="1">
          <a:blip r:embed="rId2">
            <a:alphaModFix amt="11000"/>
          </a:blip>
          <a:srcRect/>
          <a:stretch/>
        </p:blipFill>
        <p:spPr>
          <a:xfrm>
            <a:off x="5672475" y="2991225"/>
            <a:ext cx="3471525" cy="2243875"/>
          </a:xfrm>
          <a:prstGeom prst="rect">
            <a:avLst/>
          </a:prstGeom>
          <a:noFill/>
          <a:ln>
            <a:noFill/>
          </a:ln>
        </p:spPr>
      </p:pic>
      <p:sp>
        <p:nvSpPr>
          <p:cNvPr id="186" name="Google Shape;186;p19"/>
          <p:cNvSpPr txBox="1">
            <a:spLocks noGrp="1"/>
          </p:cNvSpPr>
          <p:nvPr>
            <p:ph type="title"/>
          </p:nvPr>
        </p:nvSpPr>
        <p:spPr>
          <a:xfrm>
            <a:off x="3141250" y="1925250"/>
            <a:ext cx="5555100" cy="130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800"/>
              <a:buNone/>
              <a:defRPr sz="3800">
                <a:latin typeface="Roboto Light"/>
                <a:ea typeface="Roboto Light"/>
                <a:cs typeface="Roboto Light"/>
                <a:sym typeface="Roboto Light"/>
              </a:defRPr>
            </a:lvl1pPr>
            <a:lvl2pPr lvl="1"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pic>
        <p:nvPicPr>
          <p:cNvPr id="187" name="Google Shape;187;p19"/>
          <p:cNvPicPr preferRelativeResize="0"/>
          <p:nvPr/>
        </p:nvPicPr>
        <p:blipFill rotWithShape="1">
          <a:blip r:embed="rId3">
            <a:alphaModFix/>
          </a:blip>
          <a:srcRect/>
          <a:stretch/>
        </p:blipFill>
        <p:spPr>
          <a:xfrm>
            <a:off x="1242338" y="1946150"/>
            <a:ext cx="904875" cy="13430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188"/>
        <p:cNvGrpSpPr/>
        <p:nvPr/>
      </p:nvGrpSpPr>
      <p:grpSpPr>
        <a:xfrm>
          <a:off x="0" y="0"/>
          <a:ext cx="0" cy="0"/>
          <a:chOff x="0" y="0"/>
          <a:chExt cx="0" cy="0"/>
        </a:xfrm>
      </p:grpSpPr>
      <p:sp>
        <p:nvSpPr>
          <p:cNvPr id="189" name="Google Shape;189;p20"/>
          <p:cNvSpPr/>
          <p:nvPr/>
        </p:nvSpPr>
        <p:spPr>
          <a:xfrm>
            <a:off x="425994" y="1687050"/>
            <a:ext cx="1985400" cy="1985400"/>
          </a:xfrm>
          <a:prstGeom prst="rect">
            <a:avLst/>
          </a:prstGeom>
          <a:solidFill>
            <a:srgbClr val="2E5E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0"/>
          <p:cNvSpPr/>
          <p:nvPr/>
        </p:nvSpPr>
        <p:spPr>
          <a:xfrm>
            <a:off x="2528198" y="1687050"/>
            <a:ext cx="1985400" cy="1985400"/>
          </a:xfrm>
          <a:prstGeom prst="rect">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0"/>
          <p:cNvSpPr/>
          <p:nvPr/>
        </p:nvSpPr>
        <p:spPr>
          <a:xfrm>
            <a:off x="4630402" y="1687050"/>
            <a:ext cx="1985400" cy="1985400"/>
          </a:xfrm>
          <a:prstGeom prst="rect">
            <a:avLst/>
          </a:prstGeom>
          <a:solidFill>
            <a:srgbClr val="00C7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0"/>
          <p:cNvSpPr/>
          <p:nvPr/>
        </p:nvSpPr>
        <p:spPr>
          <a:xfrm>
            <a:off x="6732606" y="1687050"/>
            <a:ext cx="1985400" cy="1985400"/>
          </a:xfrm>
          <a:prstGeom prst="rect">
            <a:avLst/>
          </a:prstGeom>
          <a:solidFill>
            <a:srgbClr val="AADC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3" name="Google Shape;193;p20"/>
          <p:cNvGrpSpPr/>
          <p:nvPr/>
        </p:nvGrpSpPr>
        <p:grpSpPr>
          <a:xfrm>
            <a:off x="2252708" y="2450242"/>
            <a:ext cx="459000" cy="459000"/>
            <a:chOff x="4898908" y="4195167"/>
            <a:chExt cx="459000" cy="459000"/>
          </a:xfrm>
        </p:grpSpPr>
        <p:sp>
          <p:nvSpPr>
            <p:cNvPr id="194" name="Google Shape;194;p20"/>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82D49"/>
                </a:solidFill>
                <a:latin typeface="Arial"/>
                <a:ea typeface="Arial"/>
                <a:cs typeface="Arial"/>
                <a:sym typeface="Arial"/>
              </a:endParaRPr>
            </a:p>
          </p:txBody>
        </p:sp>
        <p:sp>
          <p:nvSpPr>
            <p:cNvPr id="195" name="Google Shape;195;p20"/>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 name="Google Shape;196;p20"/>
          <p:cNvGrpSpPr/>
          <p:nvPr/>
        </p:nvGrpSpPr>
        <p:grpSpPr>
          <a:xfrm>
            <a:off x="4342508" y="2450242"/>
            <a:ext cx="459000" cy="459000"/>
            <a:chOff x="4898908" y="4195167"/>
            <a:chExt cx="459000" cy="459000"/>
          </a:xfrm>
        </p:grpSpPr>
        <p:sp>
          <p:nvSpPr>
            <p:cNvPr id="197" name="Google Shape;197;p20"/>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82D49"/>
                </a:solidFill>
                <a:latin typeface="Arial"/>
                <a:ea typeface="Arial"/>
                <a:cs typeface="Arial"/>
                <a:sym typeface="Arial"/>
              </a:endParaRPr>
            </a:p>
          </p:txBody>
        </p:sp>
        <p:sp>
          <p:nvSpPr>
            <p:cNvPr id="198" name="Google Shape;198;p20"/>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 name="Google Shape;199;p20"/>
          <p:cNvGrpSpPr/>
          <p:nvPr/>
        </p:nvGrpSpPr>
        <p:grpSpPr>
          <a:xfrm>
            <a:off x="6432308" y="2450242"/>
            <a:ext cx="459000" cy="459000"/>
            <a:chOff x="4898908" y="4195167"/>
            <a:chExt cx="459000" cy="459000"/>
          </a:xfrm>
        </p:grpSpPr>
        <p:sp>
          <p:nvSpPr>
            <p:cNvPr id="200" name="Google Shape;200;p20"/>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82D49"/>
                </a:solidFill>
                <a:latin typeface="Arial"/>
                <a:ea typeface="Arial"/>
                <a:cs typeface="Arial"/>
                <a:sym typeface="Arial"/>
              </a:endParaRPr>
            </a:p>
          </p:txBody>
        </p:sp>
        <p:sp>
          <p:nvSpPr>
            <p:cNvPr id="201" name="Google Shape;201;p20"/>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2" name="Google Shape;202;p20"/>
          <p:cNvSpPr txBox="1">
            <a:spLocks noGrp="1"/>
          </p:cNvSpPr>
          <p:nvPr>
            <p:ph type="title"/>
          </p:nvPr>
        </p:nvSpPr>
        <p:spPr>
          <a:xfrm>
            <a:off x="33005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3" name="Google Shape;203;p20"/>
          <p:cNvSpPr txBox="1">
            <a:spLocks noGrp="1"/>
          </p:cNvSpPr>
          <p:nvPr>
            <p:ph type="title" idx="2"/>
          </p:nvPr>
        </p:nvSpPr>
        <p:spPr>
          <a:xfrm>
            <a:off x="34860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4" name="Google Shape;204;p20"/>
          <p:cNvSpPr txBox="1"/>
          <p:nvPr/>
        </p:nvSpPr>
        <p:spPr>
          <a:xfrm>
            <a:off x="537875" y="2459250"/>
            <a:ext cx="1731300" cy="4464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lt1"/>
              </a:solidFill>
              <a:latin typeface="Roboto Light"/>
              <a:ea typeface="Roboto Light"/>
              <a:cs typeface="Roboto Light"/>
              <a:sym typeface="Roboto Light"/>
            </a:endParaRPr>
          </a:p>
        </p:txBody>
      </p:sp>
      <p:sp>
        <p:nvSpPr>
          <p:cNvPr id="205" name="Google Shape;205;p20"/>
          <p:cNvSpPr txBox="1"/>
          <p:nvPr/>
        </p:nvSpPr>
        <p:spPr>
          <a:xfrm>
            <a:off x="2702913" y="2459250"/>
            <a:ext cx="1731300" cy="4464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dk1"/>
              </a:solidFill>
              <a:latin typeface="Roboto Light"/>
              <a:ea typeface="Roboto Light"/>
              <a:cs typeface="Roboto Light"/>
              <a:sym typeface="Roboto Light"/>
            </a:endParaRPr>
          </a:p>
        </p:txBody>
      </p:sp>
      <p:sp>
        <p:nvSpPr>
          <p:cNvPr id="206" name="Google Shape;206;p20"/>
          <p:cNvSpPr txBox="1"/>
          <p:nvPr/>
        </p:nvSpPr>
        <p:spPr>
          <a:xfrm>
            <a:off x="6891288" y="2459250"/>
            <a:ext cx="1731300" cy="4464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dk1"/>
              </a:solidFill>
              <a:latin typeface="Roboto Light"/>
              <a:ea typeface="Roboto Light"/>
              <a:cs typeface="Roboto Light"/>
              <a:sym typeface="Roboto Light"/>
            </a:endParaRPr>
          </a:p>
        </p:txBody>
      </p:sp>
      <p:sp>
        <p:nvSpPr>
          <p:cNvPr id="207" name="Google Shape;207;p20"/>
          <p:cNvSpPr txBox="1"/>
          <p:nvPr/>
        </p:nvSpPr>
        <p:spPr>
          <a:xfrm>
            <a:off x="4757438" y="2459250"/>
            <a:ext cx="1731300" cy="4464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dk1"/>
              </a:solidFill>
              <a:latin typeface="Roboto Light"/>
              <a:ea typeface="Roboto Light"/>
              <a:cs typeface="Roboto Light"/>
              <a:sym typeface="Robo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3"/>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2E5E73"/>
                </a:solidFill>
                <a:latin typeface="Roboto"/>
                <a:ea typeface="Roboto"/>
                <a:cs typeface="Roboto"/>
                <a:sym typeface="Roboto"/>
              </a:rPr>
              <a:t>Title Slide Example</a:t>
            </a:r>
            <a:endParaRPr sz="4000" b="0" i="0" u="none" strike="noStrike" cap="none">
              <a:solidFill>
                <a:srgbClr val="2E5E73"/>
              </a:solidFill>
              <a:latin typeface="Roboto"/>
              <a:ea typeface="Roboto"/>
              <a:cs typeface="Roboto"/>
              <a:sym typeface="Roboto"/>
            </a:endParaRPr>
          </a:p>
        </p:txBody>
      </p:sp>
      <p:pic>
        <p:nvPicPr>
          <p:cNvPr id="14" name="Google Shape;14;p3"/>
          <p:cNvPicPr preferRelativeResize="0"/>
          <p:nvPr/>
        </p:nvPicPr>
        <p:blipFill rotWithShape="1">
          <a:blip r:embed="rId2">
            <a:alphaModFix/>
          </a:blip>
          <a:srcRect/>
          <a:stretch/>
        </p:blipFill>
        <p:spPr>
          <a:xfrm>
            <a:off x="4067525" y="1744050"/>
            <a:ext cx="902675" cy="8865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33005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0" name="Google Shape;210;p21"/>
          <p:cNvSpPr txBox="1">
            <a:spLocks noGrp="1"/>
          </p:cNvSpPr>
          <p:nvPr>
            <p:ph type="title" idx="2"/>
          </p:nvPr>
        </p:nvSpPr>
        <p:spPr>
          <a:xfrm>
            <a:off x="34860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1" name="Google Shape;211;p21"/>
          <p:cNvSpPr txBox="1"/>
          <p:nvPr/>
        </p:nvSpPr>
        <p:spPr>
          <a:xfrm>
            <a:off x="304800" y="1086450"/>
            <a:ext cx="2024100" cy="3682200"/>
          </a:xfrm>
          <a:prstGeom prst="rect">
            <a:avLst/>
          </a:prstGeom>
          <a:solidFill>
            <a:srgbClr val="00C7CC"/>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sp>
        <p:nvSpPr>
          <p:cNvPr id="212" name="Google Shape;212;p21"/>
          <p:cNvSpPr txBox="1"/>
          <p:nvPr/>
        </p:nvSpPr>
        <p:spPr>
          <a:xfrm>
            <a:off x="2475917" y="1086450"/>
            <a:ext cx="2024100" cy="3682200"/>
          </a:xfrm>
          <a:prstGeom prst="rect">
            <a:avLst/>
          </a:prstGeom>
          <a:solidFill>
            <a:srgbClr val="FCB91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sp>
        <p:nvSpPr>
          <p:cNvPr id="213" name="Google Shape;213;p21"/>
          <p:cNvSpPr txBox="1"/>
          <p:nvPr/>
        </p:nvSpPr>
        <p:spPr>
          <a:xfrm>
            <a:off x="4647033" y="1086450"/>
            <a:ext cx="2024100" cy="3682200"/>
          </a:xfrm>
          <a:prstGeom prst="rect">
            <a:avLst/>
          </a:prstGeom>
          <a:solidFill>
            <a:srgbClr val="2E5E7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sp>
        <p:nvSpPr>
          <p:cNvPr id="214" name="Google Shape;214;p21"/>
          <p:cNvSpPr txBox="1"/>
          <p:nvPr/>
        </p:nvSpPr>
        <p:spPr>
          <a:xfrm>
            <a:off x="6818150" y="1086450"/>
            <a:ext cx="2024100" cy="3682200"/>
          </a:xfrm>
          <a:prstGeom prst="rect">
            <a:avLst/>
          </a:prstGeom>
          <a:solidFill>
            <a:srgbClr val="AADCF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sp>
        <p:nvSpPr>
          <p:cNvPr id="215" name="Google Shape;215;p21"/>
          <p:cNvSpPr/>
          <p:nvPr/>
        </p:nvSpPr>
        <p:spPr>
          <a:xfrm>
            <a:off x="6964850"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US" sz="1700" b="1" i="0" u="none" strike="noStrike" cap="none">
                <a:solidFill>
                  <a:srgbClr val="2E5E73"/>
                </a:solidFill>
                <a:latin typeface="Roboto"/>
                <a:ea typeface="Roboto"/>
                <a:cs typeface="Roboto"/>
                <a:sym typeface="Roboto"/>
              </a:rPr>
              <a:t>Title</a:t>
            </a:r>
            <a:endParaRPr sz="1700" b="1" i="0" u="none" strike="noStrike" cap="none">
              <a:solidFill>
                <a:srgbClr val="2E5E73"/>
              </a:solidFill>
              <a:latin typeface="Roboto"/>
              <a:ea typeface="Roboto"/>
              <a:cs typeface="Roboto"/>
              <a:sym typeface="Roboto"/>
            </a:endParaRPr>
          </a:p>
        </p:txBody>
      </p:sp>
      <p:sp>
        <p:nvSpPr>
          <p:cNvPr id="216" name="Google Shape;216;p21"/>
          <p:cNvSpPr/>
          <p:nvPr/>
        </p:nvSpPr>
        <p:spPr>
          <a:xfrm>
            <a:off x="7116375" y="206201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1"/>
          <p:cNvSpPr txBox="1"/>
          <p:nvPr/>
        </p:nvSpPr>
        <p:spPr>
          <a:xfrm>
            <a:off x="7271838" y="2040413"/>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18" name="Google Shape;218;p21"/>
          <p:cNvSpPr/>
          <p:nvPr/>
        </p:nvSpPr>
        <p:spPr>
          <a:xfrm>
            <a:off x="6948614" y="203260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2</a:t>
            </a:r>
            <a:endParaRPr sz="1400" b="0" i="0" u="none" strike="noStrike" cap="none">
              <a:solidFill>
                <a:srgbClr val="2E5E73"/>
              </a:solidFill>
              <a:latin typeface="Arial"/>
              <a:ea typeface="Arial"/>
              <a:cs typeface="Arial"/>
              <a:sym typeface="Arial"/>
            </a:endParaRPr>
          </a:p>
        </p:txBody>
      </p:sp>
      <p:sp>
        <p:nvSpPr>
          <p:cNvPr id="219" name="Google Shape;219;p21"/>
          <p:cNvSpPr/>
          <p:nvPr/>
        </p:nvSpPr>
        <p:spPr>
          <a:xfrm>
            <a:off x="4793738"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US" sz="1700" b="1" i="0" u="none" strike="noStrike" cap="none">
                <a:solidFill>
                  <a:srgbClr val="FFFFFF"/>
                </a:solidFill>
                <a:latin typeface="Roboto"/>
                <a:ea typeface="Roboto"/>
                <a:cs typeface="Roboto"/>
                <a:sym typeface="Roboto"/>
              </a:rPr>
              <a:t>Title</a:t>
            </a:r>
            <a:endParaRPr sz="1700" b="1" i="0" u="none" strike="noStrike" cap="none">
              <a:solidFill>
                <a:srgbClr val="FFFFFF"/>
              </a:solidFill>
              <a:latin typeface="Roboto"/>
              <a:ea typeface="Roboto"/>
              <a:cs typeface="Roboto"/>
              <a:sym typeface="Roboto"/>
            </a:endParaRPr>
          </a:p>
        </p:txBody>
      </p:sp>
      <p:sp>
        <p:nvSpPr>
          <p:cNvPr id="220" name="Google Shape;220;p21"/>
          <p:cNvSpPr/>
          <p:nvPr/>
        </p:nvSpPr>
        <p:spPr>
          <a:xfrm>
            <a:off x="26226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US" sz="1700" b="1" i="0" u="none" strike="noStrike" cap="none">
                <a:solidFill>
                  <a:srgbClr val="082D49"/>
                </a:solidFill>
                <a:latin typeface="Roboto"/>
                <a:ea typeface="Roboto"/>
                <a:cs typeface="Roboto"/>
                <a:sym typeface="Roboto"/>
              </a:rPr>
              <a:t>Title</a:t>
            </a:r>
            <a:endParaRPr sz="1700" b="1" i="0" u="none" strike="noStrike" cap="none">
              <a:solidFill>
                <a:srgbClr val="082D49"/>
              </a:solidFill>
              <a:latin typeface="Roboto"/>
              <a:ea typeface="Roboto"/>
              <a:cs typeface="Roboto"/>
              <a:sym typeface="Roboto"/>
            </a:endParaRPr>
          </a:p>
        </p:txBody>
      </p:sp>
      <p:sp>
        <p:nvSpPr>
          <p:cNvPr id="221" name="Google Shape;221;p21"/>
          <p:cNvSpPr/>
          <p:nvPr/>
        </p:nvSpPr>
        <p:spPr>
          <a:xfrm>
            <a:off x="4515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US" sz="1700" b="1" i="0" u="none" strike="noStrike" cap="none">
                <a:solidFill>
                  <a:srgbClr val="FFFFFF"/>
                </a:solidFill>
                <a:latin typeface="Roboto"/>
                <a:ea typeface="Roboto"/>
                <a:cs typeface="Roboto"/>
                <a:sym typeface="Roboto"/>
              </a:rPr>
              <a:t>Title</a:t>
            </a:r>
            <a:endParaRPr sz="1700" b="1" i="0" u="none" strike="noStrike" cap="none">
              <a:solidFill>
                <a:srgbClr val="FFFFFF"/>
              </a:solidFill>
              <a:latin typeface="Roboto"/>
              <a:ea typeface="Roboto"/>
              <a:cs typeface="Roboto"/>
              <a:sym typeface="Roboto"/>
            </a:endParaRPr>
          </a:p>
        </p:txBody>
      </p:sp>
      <p:sp>
        <p:nvSpPr>
          <p:cNvPr id="222" name="Google Shape;222;p21"/>
          <p:cNvSpPr/>
          <p:nvPr/>
        </p:nvSpPr>
        <p:spPr>
          <a:xfrm>
            <a:off x="603050"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1"/>
          <p:cNvSpPr txBox="1"/>
          <p:nvPr/>
        </p:nvSpPr>
        <p:spPr>
          <a:xfrm>
            <a:off x="758513" y="2040419"/>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24" name="Google Shape;224;p21"/>
          <p:cNvSpPr/>
          <p:nvPr/>
        </p:nvSpPr>
        <p:spPr>
          <a:xfrm>
            <a:off x="435289"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2</a:t>
            </a:r>
            <a:endParaRPr sz="1400" b="0" i="0" u="none" strike="noStrike" cap="none">
              <a:solidFill>
                <a:srgbClr val="2E5E73"/>
              </a:solidFill>
              <a:latin typeface="Arial"/>
              <a:ea typeface="Arial"/>
              <a:cs typeface="Arial"/>
              <a:sym typeface="Arial"/>
            </a:endParaRPr>
          </a:p>
        </p:txBody>
      </p:sp>
      <p:sp>
        <p:nvSpPr>
          <p:cNvPr id="225" name="Google Shape;225;p21"/>
          <p:cNvSpPr/>
          <p:nvPr/>
        </p:nvSpPr>
        <p:spPr>
          <a:xfrm>
            <a:off x="603050"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1"/>
          <p:cNvSpPr txBox="1"/>
          <p:nvPr/>
        </p:nvSpPr>
        <p:spPr>
          <a:xfrm>
            <a:off x="758513" y="1596616"/>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27" name="Google Shape;227;p21"/>
          <p:cNvSpPr/>
          <p:nvPr/>
        </p:nvSpPr>
        <p:spPr>
          <a:xfrm>
            <a:off x="435289"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1</a:t>
            </a:r>
            <a:endParaRPr sz="1400" b="0" i="0" u="none" strike="noStrike" cap="none">
              <a:solidFill>
                <a:srgbClr val="2E5E73"/>
              </a:solidFill>
              <a:latin typeface="Arial"/>
              <a:ea typeface="Arial"/>
              <a:cs typeface="Arial"/>
              <a:sym typeface="Arial"/>
            </a:endParaRPr>
          </a:p>
        </p:txBody>
      </p:sp>
      <p:sp>
        <p:nvSpPr>
          <p:cNvPr id="228" name="Google Shape;228;p21"/>
          <p:cNvSpPr/>
          <p:nvPr/>
        </p:nvSpPr>
        <p:spPr>
          <a:xfrm>
            <a:off x="603050"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1"/>
          <p:cNvSpPr txBox="1"/>
          <p:nvPr/>
        </p:nvSpPr>
        <p:spPr>
          <a:xfrm>
            <a:off x="758513" y="2484222"/>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30" name="Google Shape;230;p21"/>
          <p:cNvSpPr/>
          <p:nvPr/>
        </p:nvSpPr>
        <p:spPr>
          <a:xfrm>
            <a:off x="435289"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3</a:t>
            </a:r>
            <a:endParaRPr sz="1400" b="0" i="0" u="none" strike="noStrike" cap="none">
              <a:solidFill>
                <a:srgbClr val="2E5E73"/>
              </a:solidFill>
              <a:latin typeface="Arial"/>
              <a:ea typeface="Arial"/>
              <a:cs typeface="Arial"/>
              <a:sym typeface="Arial"/>
            </a:endParaRPr>
          </a:p>
        </p:txBody>
      </p:sp>
      <p:sp>
        <p:nvSpPr>
          <p:cNvPr id="231" name="Google Shape;231;p21"/>
          <p:cNvSpPr/>
          <p:nvPr/>
        </p:nvSpPr>
        <p:spPr>
          <a:xfrm>
            <a:off x="603050"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1"/>
          <p:cNvSpPr txBox="1"/>
          <p:nvPr/>
        </p:nvSpPr>
        <p:spPr>
          <a:xfrm>
            <a:off x="758513" y="2928025"/>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33" name="Google Shape;233;p21"/>
          <p:cNvSpPr/>
          <p:nvPr/>
        </p:nvSpPr>
        <p:spPr>
          <a:xfrm>
            <a:off x="435289"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4</a:t>
            </a:r>
            <a:endParaRPr sz="1400" b="0" i="0" u="none" strike="noStrike" cap="none">
              <a:solidFill>
                <a:srgbClr val="2E5E73"/>
              </a:solidFill>
              <a:latin typeface="Arial"/>
              <a:ea typeface="Arial"/>
              <a:cs typeface="Arial"/>
              <a:sym typeface="Arial"/>
            </a:endParaRPr>
          </a:p>
        </p:txBody>
      </p:sp>
      <p:sp>
        <p:nvSpPr>
          <p:cNvPr id="234" name="Google Shape;234;p21"/>
          <p:cNvSpPr/>
          <p:nvPr/>
        </p:nvSpPr>
        <p:spPr>
          <a:xfrm>
            <a:off x="603050"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1"/>
          <p:cNvSpPr txBox="1"/>
          <p:nvPr/>
        </p:nvSpPr>
        <p:spPr>
          <a:xfrm>
            <a:off x="758513" y="3371827"/>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36" name="Google Shape;236;p21"/>
          <p:cNvSpPr/>
          <p:nvPr/>
        </p:nvSpPr>
        <p:spPr>
          <a:xfrm>
            <a:off x="435289"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5</a:t>
            </a:r>
            <a:endParaRPr sz="1400" b="0" i="0" u="none" strike="noStrike" cap="none">
              <a:solidFill>
                <a:srgbClr val="2E5E73"/>
              </a:solidFill>
              <a:latin typeface="Arial"/>
              <a:ea typeface="Arial"/>
              <a:cs typeface="Arial"/>
              <a:sym typeface="Arial"/>
            </a:endParaRPr>
          </a:p>
        </p:txBody>
      </p:sp>
      <p:sp>
        <p:nvSpPr>
          <p:cNvPr id="237" name="Google Shape;237;p21"/>
          <p:cNvSpPr/>
          <p:nvPr/>
        </p:nvSpPr>
        <p:spPr>
          <a:xfrm>
            <a:off x="603050"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1"/>
          <p:cNvSpPr txBox="1"/>
          <p:nvPr/>
        </p:nvSpPr>
        <p:spPr>
          <a:xfrm>
            <a:off x="758513" y="3815630"/>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39" name="Google Shape;239;p21"/>
          <p:cNvSpPr/>
          <p:nvPr/>
        </p:nvSpPr>
        <p:spPr>
          <a:xfrm>
            <a:off x="435289"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6</a:t>
            </a:r>
            <a:endParaRPr sz="1400" b="0" i="0" u="none" strike="noStrike" cap="none">
              <a:solidFill>
                <a:srgbClr val="2E5E73"/>
              </a:solidFill>
              <a:latin typeface="Arial"/>
              <a:ea typeface="Arial"/>
              <a:cs typeface="Arial"/>
              <a:sym typeface="Arial"/>
            </a:endParaRPr>
          </a:p>
        </p:txBody>
      </p:sp>
      <p:sp>
        <p:nvSpPr>
          <p:cNvPr id="240" name="Google Shape;240;p21"/>
          <p:cNvSpPr/>
          <p:nvPr/>
        </p:nvSpPr>
        <p:spPr>
          <a:xfrm>
            <a:off x="603050"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1"/>
          <p:cNvSpPr txBox="1"/>
          <p:nvPr/>
        </p:nvSpPr>
        <p:spPr>
          <a:xfrm>
            <a:off x="758513" y="4259433"/>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42" name="Google Shape;242;p21"/>
          <p:cNvSpPr/>
          <p:nvPr/>
        </p:nvSpPr>
        <p:spPr>
          <a:xfrm>
            <a:off x="435289"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7</a:t>
            </a:r>
            <a:endParaRPr sz="1400" b="0" i="0" u="none" strike="noStrike" cap="none">
              <a:solidFill>
                <a:srgbClr val="2E5E73"/>
              </a:solidFill>
              <a:latin typeface="Arial"/>
              <a:ea typeface="Arial"/>
              <a:cs typeface="Arial"/>
              <a:sym typeface="Arial"/>
            </a:endParaRPr>
          </a:p>
        </p:txBody>
      </p:sp>
      <p:sp>
        <p:nvSpPr>
          <p:cNvPr id="243" name="Google Shape;243;p21"/>
          <p:cNvSpPr/>
          <p:nvPr/>
        </p:nvSpPr>
        <p:spPr>
          <a:xfrm>
            <a:off x="71163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1"/>
          <p:cNvSpPr txBox="1"/>
          <p:nvPr/>
        </p:nvSpPr>
        <p:spPr>
          <a:xfrm>
            <a:off x="7271838" y="1596616"/>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45" name="Google Shape;245;p21"/>
          <p:cNvSpPr/>
          <p:nvPr/>
        </p:nvSpPr>
        <p:spPr>
          <a:xfrm>
            <a:off x="69486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1</a:t>
            </a:r>
            <a:endParaRPr sz="1400" b="0" i="0" u="none" strike="noStrike" cap="none">
              <a:solidFill>
                <a:srgbClr val="2E5E73"/>
              </a:solidFill>
              <a:latin typeface="Arial"/>
              <a:ea typeface="Arial"/>
              <a:cs typeface="Arial"/>
              <a:sym typeface="Arial"/>
            </a:endParaRPr>
          </a:p>
        </p:txBody>
      </p:sp>
      <p:sp>
        <p:nvSpPr>
          <p:cNvPr id="246" name="Google Shape;246;p21"/>
          <p:cNvSpPr/>
          <p:nvPr/>
        </p:nvSpPr>
        <p:spPr>
          <a:xfrm>
            <a:off x="71163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1"/>
          <p:cNvSpPr txBox="1"/>
          <p:nvPr/>
        </p:nvSpPr>
        <p:spPr>
          <a:xfrm>
            <a:off x="7271838" y="2484222"/>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48" name="Google Shape;248;p21"/>
          <p:cNvSpPr/>
          <p:nvPr/>
        </p:nvSpPr>
        <p:spPr>
          <a:xfrm>
            <a:off x="69486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3</a:t>
            </a:r>
            <a:endParaRPr sz="1400" b="0" i="0" u="none" strike="noStrike" cap="none">
              <a:solidFill>
                <a:srgbClr val="2E5E73"/>
              </a:solidFill>
              <a:latin typeface="Arial"/>
              <a:ea typeface="Arial"/>
              <a:cs typeface="Arial"/>
              <a:sym typeface="Arial"/>
            </a:endParaRPr>
          </a:p>
        </p:txBody>
      </p:sp>
      <p:sp>
        <p:nvSpPr>
          <p:cNvPr id="249" name="Google Shape;249;p21"/>
          <p:cNvSpPr/>
          <p:nvPr/>
        </p:nvSpPr>
        <p:spPr>
          <a:xfrm>
            <a:off x="2774137"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1"/>
          <p:cNvSpPr txBox="1"/>
          <p:nvPr/>
        </p:nvSpPr>
        <p:spPr>
          <a:xfrm>
            <a:off x="2929600" y="2040419"/>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51" name="Google Shape;251;p21"/>
          <p:cNvSpPr/>
          <p:nvPr/>
        </p:nvSpPr>
        <p:spPr>
          <a:xfrm>
            <a:off x="2606377"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2</a:t>
            </a:r>
            <a:endParaRPr sz="1400" b="0" i="0" u="none" strike="noStrike" cap="none">
              <a:solidFill>
                <a:srgbClr val="2E5E73"/>
              </a:solidFill>
              <a:latin typeface="Arial"/>
              <a:ea typeface="Arial"/>
              <a:cs typeface="Arial"/>
              <a:sym typeface="Arial"/>
            </a:endParaRPr>
          </a:p>
        </p:txBody>
      </p:sp>
      <p:sp>
        <p:nvSpPr>
          <p:cNvPr id="252" name="Google Shape;252;p21"/>
          <p:cNvSpPr/>
          <p:nvPr/>
        </p:nvSpPr>
        <p:spPr>
          <a:xfrm>
            <a:off x="2774137"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1"/>
          <p:cNvSpPr txBox="1"/>
          <p:nvPr/>
        </p:nvSpPr>
        <p:spPr>
          <a:xfrm>
            <a:off x="2929600" y="1596616"/>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54" name="Google Shape;254;p21"/>
          <p:cNvSpPr/>
          <p:nvPr/>
        </p:nvSpPr>
        <p:spPr>
          <a:xfrm>
            <a:off x="2606377"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1</a:t>
            </a:r>
            <a:endParaRPr sz="1400" b="0" i="0" u="none" strike="noStrike" cap="none">
              <a:solidFill>
                <a:srgbClr val="2E5E73"/>
              </a:solidFill>
              <a:latin typeface="Arial"/>
              <a:ea typeface="Arial"/>
              <a:cs typeface="Arial"/>
              <a:sym typeface="Arial"/>
            </a:endParaRPr>
          </a:p>
        </p:txBody>
      </p:sp>
      <p:sp>
        <p:nvSpPr>
          <p:cNvPr id="255" name="Google Shape;255;p21"/>
          <p:cNvSpPr/>
          <p:nvPr/>
        </p:nvSpPr>
        <p:spPr>
          <a:xfrm>
            <a:off x="2774137"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1"/>
          <p:cNvSpPr txBox="1"/>
          <p:nvPr/>
        </p:nvSpPr>
        <p:spPr>
          <a:xfrm>
            <a:off x="2929600" y="2484222"/>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57" name="Google Shape;257;p21"/>
          <p:cNvSpPr/>
          <p:nvPr/>
        </p:nvSpPr>
        <p:spPr>
          <a:xfrm>
            <a:off x="2606377"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3</a:t>
            </a:r>
            <a:endParaRPr sz="1400" b="0" i="0" u="none" strike="noStrike" cap="none">
              <a:solidFill>
                <a:srgbClr val="2E5E73"/>
              </a:solidFill>
              <a:latin typeface="Arial"/>
              <a:ea typeface="Arial"/>
              <a:cs typeface="Arial"/>
              <a:sym typeface="Arial"/>
            </a:endParaRPr>
          </a:p>
        </p:txBody>
      </p:sp>
      <p:sp>
        <p:nvSpPr>
          <p:cNvPr id="258" name="Google Shape;258;p21"/>
          <p:cNvSpPr/>
          <p:nvPr/>
        </p:nvSpPr>
        <p:spPr>
          <a:xfrm>
            <a:off x="4945275"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1"/>
          <p:cNvSpPr txBox="1"/>
          <p:nvPr/>
        </p:nvSpPr>
        <p:spPr>
          <a:xfrm>
            <a:off x="5100738" y="2040419"/>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60" name="Google Shape;260;p21"/>
          <p:cNvSpPr/>
          <p:nvPr/>
        </p:nvSpPr>
        <p:spPr>
          <a:xfrm>
            <a:off x="4777514"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2</a:t>
            </a:r>
            <a:endParaRPr sz="1400" b="0" i="0" u="none" strike="noStrike" cap="none">
              <a:solidFill>
                <a:srgbClr val="2E5E73"/>
              </a:solidFill>
              <a:latin typeface="Arial"/>
              <a:ea typeface="Arial"/>
              <a:cs typeface="Arial"/>
              <a:sym typeface="Arial"/>
            </a:endParaRPr>
          </a:p>
        </p:txBody>
      </p:sp>
      <p:sp>
        <p:nvSpPr>
          <p:cNvPr id="261" name="Google Shape;261;p21"/>
          <p:cNvSpPr/>
          <p:nvPr/>
        </p:nvSpPr>
        <p:spPr>
          <a:xfrm>
            <a:off x="49452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1"/>
          <p:cNvSpPr txBox="1"/>
          <p:nvPr/>
        </p:nvSpPr>
        <p:spPr>
          <a:xfrm>
            <a:off x="5100738" y="1596616"/>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63" name="Google Shape;263;p21"/>
          <p:cNvSpPr/>
          <p:nvPr/>
        </p:nvSpPr>
        <p:spPr>
          <a:xfrm>
            <a:off x="47775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1</a:t>
            </a:r>
            <a:endParaRPr sz="1400" b="0" i="0" u="none" strike="noStrike" cap="none">
              <a:solidFill>
                <a:srgbClr val="2E5E73"/>
              </a:solidFill>
              <a:latin typeface="Arial"/>
              <a:ea typeface="Arial"/>
              <a:cs typeface="Arial"/>
              <a:sym typeface="Arial"/>
            </a:endParaRPr>
          </a:p>
        </p:txBody>
      </p:sp>
      <p:sp>
        <p:nvSpPr>
          <p:cNvPr id="264" name="Google Shape;264;p21"/>
          <p:cNvSpPr/>
          <p:nvPr/>
        </p:nvSpPr>
        <p:spPr>
          <a:xfrm>
            <a:off x="277413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1"/>
          <p:cNvSpPr txBox="1"/>
          <p:nvPr/>
        </p:nvSpPr>
        <p:spPr>
          <a:xfrm>
            <a:off x="2929600" y="2928025"/>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66" name="Google Shape;266;p21"/>
          <p:cNvSpPr/>
          <p:nvPr/>
        </p:nvSpPr>
        <p:spPr>
          <a:xfrm>
            <a:off x="260637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4</a:t>
            </a:r>
            <a:endParaRPr sz="1400" b="0" i="0" u="none" strike="noStrike" cap="none">
              <a:solidFill>
                <a:srgbClr val="2E5E73"/>
              </a:solidFill>
              <a:latin typeface="Arial"/>
              <a:ea typeface="Arial"/>
              <a:cs typeface="Arial"/>
              <a:sym typeface="Arial"/>
            </a:endParaRPr>
          </a:p>
        </p:txBody>
      </p:sp>
      <p:sp>
        <p:nvSpPr>
          <p:cNvPr id="267" name="Google Shape;267;p21"/>
          <p:cNvSpPr/>
          <p:nvPr/>
        </p:nvSpPr>
        <p:spPr>
          <a:xfrm>
            <a:off x="277413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1"/>
          <p:cNvSpPr txBox="1"/>
          <p:nvPr/>
        </p:nvSpPr>
        <p:spPr>
          <a:xfrm>
            <a:off x="2929600" y="3371827"/>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69" name="Google Shape;269;p21"/>
          <p:cNvSpPr/>
          <p:nvPr/>
        </p:nvSpPr>
        <p:spPr>
          <a:xfrm>
            <a:off x="260637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5</a:t>
            </a:r>
            <a:endParaRPr sz="1400" b="0" i="0" u="none" strike="noStrike" cap="none">
              <a:solidFill>
                <a:srgbClr val="2E5E73"/>
              </a:solidFill>
              <a:latin typeface="Arial"/>
              <a:ea typeface="Arial"/>
              <a:cs typeface="Arial"/>
              <a:sym typeface="Arial"/>
            </a:endParaRPr>
          </a:p>
        </p:txBody>
      </p:sp>
      <p:sp>
        <p:nvSpPr>
          <p:cNvPr id="270" name="Google Shape;270;p21"/>
          <p:cNvSpPr/>
          <p:nvPr/>
        </p:nvSpPr>
        <p:spPr>
          <a:xfrm>
            <a:off x="277413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1"/>
          <p:cNvSpPr txBox="1"/>
          <p:nvPr/>
        </p:nvSpPr>
        <p:spPr>
          <a:xfrm>
            <a:off x="2929600" y="3815630"/>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72" name="Google Shape;272;p21"/>
          <p:cNvSpPr/>
          <p:nvPr/>
        </p:nvSpPr>
        <p:spPr>
          <a:xfrm>
            <a:off x="260637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6</a:t>
            </a:r>
            <a:endParaRPr sz="1400" b="0" i="0" u="none" strike="noStrike" cap="none">
              <a:solidFill>
                <a:srgbClr val="2E5E73"/>
              </a:solidFill>
              <a:latin typeface="Arial"/>
              <a:ea typeface="Arial"/>
              <a:cs typeface="Arial"/>
              <a:sym typeface="Arial"/>
            </a:endParaRPr>
          </a:p>
        </p:txBody>
      </p:sp>
      <p:sp>
        <p:nvSpPr>
          <p:cNvPr id="273" name="Google Shape;273;p21"/>
          <p:cNvSpPr/>
          <p:nvPr/>
        </p:nvSpPr>
        <p:spPr>
          <a:xfrm>
            <a:off x="277413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1"/>
          <p:cNvSpPr txBox="1"/>
          <p:nvPr/>
        </p:nvSpPr>
        <p:spPr>
          <a:xfrm>
            <a:off x="2929600" y="4259433"/>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75" name="Google Shape;275;p21"/>
          <p:cNvSpPr/>
          <p:nvPr/>
        </p:nvSpPr>
        <p:spPr>
          <a:xfrm>
            <a:off x="260637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7</a:t>
            </a:r>
            <a:endParaRPr sz="1400" b="0" i="0" u="none" strike="noStrike" cap="none">
              <a:solidFill>
                <a:srgbClr val="2E5E73"/>
              </a:solidFill>
              <a:latin typeface="Arial"/>
              <a:ea typeface="Arial"/>
              <a:cs typeface="Arial"/>
              <a:sym typeface="Arial"/>
            </a:endParaRPr>
          </a:p>
        </p:txBody>
      </p:sp>
      <p:sp>
        <p:nvSpPr>
          <p:cNvPr id="276" name="Google Shape;276;p21"/>
          <p:cNvSpPr/>
          <p:nvPr/>
        </p:nvSpPr>
        <p:spPr>
          <a:xfrm>
            <a:off x="4945262"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1"/>
          <p:cNvSpPr txBox="1"/>
          <p:nvPr/>
        </p:nvSpPr>
        <p:spPr>
          <a:xfrm>
            <a:off x="5100725" y="2928025"/>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78" name="Google Shape;278;p21"/>
          <p:cNvSpPr/>
          <p:nvPr/>
        </p:nvSpPr>
        <p:spPr>
          <a:xfrm>
            <a:off x="4777502"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4</a:t>
            </a:r>
            <a:endParaRPr sz="1400" b="0" i="0" u="none" strike="noStrike" cap="none">
              <a:solidFill>
                <a:srgbClr val="2E5E73"/>
              </a:solidFill>
              <a:latin typeface="Arial"/>
              <a:ea typeface="Arial"/>
              <a:cs typeface="Arial"/>
              <a:sym typeface="Arial"/>
            </a:endParaRPr>
          </a:p>
        </p:txBody>
      </p:sp>
      <p:sp>
        <p:nvSpPr>
          <p:cNvPr id="279" name="Google Shape;279;p21"/>
          <p:cNvSpPr/>
          <p:nvPr/>
        </p:nvSpPr>
        <p:spPr>
          <a:xfrm>
            <a:off x="4945262"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1"/>
          <p:cNvSpPr txBox="1"/>
          <p:nvPr/>
        </p:nvSpPr>
        <p:spPr>
          <a:xfrm>
            <a:off x="5100725" y="3371827"/>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81" name="Google Shape;281;p21"/>
          <p:cNvSpPr/>
          <p:nvPr/>
        </p:nvSpPr>
        <p:spPr>
          <a:xfrm>
            <a:off x="4777502"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5</a:t>
            </a:r>
            <a:endParaRPr sz="1400" b="0" i="0" u="none" strike="noStrike" cap="none">
              <a:solidFill>
                <a:srgbClr val="2E5E73"/>
              </a:solidFill>
              <a:latin typeface="Arial"/>
              <a:ea typeface="Arial"/>
              <a:cs typeface="Arial"/>
              <a:sym typeface="Arial"/>
            </a:endParaRPr>
          </a:p>
        </p:txBody>
      </p:sp>
      <p:sp>
        <p:nvSpPr>
          <p:cNvPr id="282" name="Google Shape;282;p21"/>
          <p:cNvSpPr/>
          <p:nvPr/>
        </p:nvSpPr>
        <p:spPr>
          <a:xfrm>
            <a:off x="4945262"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1"/>
          <p:cNvSpPr txBox="1"/>
          <p:nvPr/>
        </p:nvSpPr>
        <p:spPr>
          <a:xfrm>
            <a:off x="5100725" y="3815630"/>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84" name="Google Shape;284;p21"/>
          <p:cNvSpPr/>
          <p:nvPr/>
        </p:nvSpPr>
        <p:spPr>
          <a:xfrm>
            <a:off x="4777502"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6</a:t>
            </a:r>
            <a:endParaRPr sz="1400" b="0" i="0" u="none" strike="noStrike" cap="none">
              <a:solidFill>
                <a:srgbClr val="2E5E73"/>
              </a:solidFill>
              <a:latin typeface="Arial"/>
              <a:ea typeface="Arial"/>
              <a:cs typeface="Arial"/>
              <a:sym typeface="Arial"/>
            </a:endParaRPr>
          </a:p>
        </p:txBody>
      </p:sp>
      <p:sp>
        <p:nvSpPr>
          <p:cNvPr id="285" name="Google Shape;285;p21"/>
          <p:cNvSpPr/>
          <p:nvPr/>
        </p:nvSpPr>
        <p:spPr>
          <a:xfrm>
            <a:off x="4945262"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1"/>
          <p:cNvSpPr txBox="1"/>
          <p:nvPr/>
        </p:nvSpPr>
        <p:spPr>
          <a:xfrm>
            <a:off x="5100725" y="4259433"/>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87" name="Google Shape;287;p21"/>
          <p:cNvSpPr/>
          <p:nvPr/>
        </p:nvSpPr>
        <p:spPr>
          <a:xfrm>
            <a:off x="4777502"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7</a:t>
            </a:r>
            <a:endParaRPr sz="1400" b="0" i="0" u="none" strike="noStrike" cap="none">
              <a:solidFill>
                <a:srgbClr val="2E5E73"/>
              </a:solidFill>
              <a:latin typeface="Arial"/>
              <a:ea typeface="Arial"/>
              <a:cs typeface="Arial"/>
              <a:sym typeface="Arial"/>
            </a:endParaRPr>
          </a:p>
        </p:txBody>
      </p:sp>
      <p:sp>
        <p:nvSpPr>
          <p:cNvPr id="288" name="Google Shape;288;p21"/>
          <p:cNvSpPr/>
          <p:nvPr/>
        </p:nvSpPr>
        <p:spPr>
          <a:xfrm>
            <a:off x="711638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1"/>
          <p:cNvSpPr txBox="1"/>
          <p:nvPr/>
        </p:nvSpPr>
        <p:spPr>
          <a:xfrm>
            <a:off x="7271850" y="2928025"/>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90" name="Google Shape;290;p21"/>
          <p:cNvSpPr/>
          <p:nvPr/>
        </p:nvSpPr>
        <p:spPr>
          <a:xfrm>
            <a:off x="694862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4</a:t>
            </a:r>
            <a:endParaRPr sz="1400" b="0" i="0" u="none" strike="noStrike" cap="none">
              <a:solidFill>
                <a:srgbClr val="2E5E73"/>
              </a:solidFill>
              <a:latin typeface="Arial"/>
              <a:ea typeface="Arial"/>
              <a:cs typeface="Arial"/>
              <a:sym typeface="Arial"/>
            </a:endParaRPr>
          </a:p>
        </p:txBody>
      </p:sp>
      <p:sp>
        <p:nvSpPr>
          <p:cNvPr id="291" name="Google Shape;291;p21"/>
          <p:cNvSpPr/>
          <p:nvPr/>
        </p:nvSpPr>
        <p:spPr>
          <a:xfrm>
            <a:off x="711638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1"/>
          <p:cNvSpPr txBox="1"/>
          <p:nvPr/>
        </p:nvSpPr>
        <p:spPr>
          <a:xfrm>
            <a:off x="7271850" y="3371827"/>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93" name="Google Shape;293;p21"/>
          <p:cNvSpPr/>
          <p:nvPr/>
        </p:nvSpPr>
        <p:spPr>
          <a:xfrm>
            <a:off x="694862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5</a:t>
            </a:r>
            <a:endParaRPr sz="1400" b="0" i="0" u="none" strike="noStrike" cap="none">
              <a:solidFill>
                <a:srgbClr val="2E5E73"/>
              </a:solidFill>
              <a:latin typeface="Arial"/>
              <a:ea typeface="Arial"/>
              <a:cs typeface="Arial"/>
              <a:sym typeface="Arial"/>
            </a:endParaRPr>
          </a:p>
        </p:txBody>
      </p:sp>
      <p:sp>
        <p:nvSpPr>
          <p:cNvPr id="294" name="Google Shape;294;p21"/>
          <p:cNvSpPr/>
          <p:nvPr/>
        </p:nvSpPr>
        <p:spPr>
          <a:xfrm>
            <a:off x="711638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1"/>
          <p:cNvSpPr txBox="1"/>
          <p:nvPr/>
        </p:nvSpPr>
        <p:spPr>
          <a:xfrm>
            <a:off x="7271850" y="3815630"/>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96" name="Google Shape;296;p21"/>
          <p:cNvSpPr/>
          <p:nvPr/>
        </p:nvSpPr>
        <p:spPr>
          <a:xfrm>
            <a:off x="694862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6</a:t>
            </a:r>
            <a:endParaRPr sz="1400" b="0" i="0" u="none" strike="noStrike" cap="none">
              <a:solidFill>
                <a:srgbClr val="2E5E73"/>
              </a:solidFill>
              <a:latin typeface="Arial"/>
              <a:ea typeface="Arial"/>
              <a:cs typeface="Arial"/>
              <a:sym typeface="Arial"/>
            </a:endParaRPr>
          </a:p>
        </p:txBody>
      </p:sp>
      <p:sp>
        <p:nvSpPr>
          <p:cNvPr id="297" name="Google Shape;297;p21"/>
          <p:cNvSpPr/>
          <p:nvPr/>
        </p:nvSpPr>
        <p:spPr>
          <a:xfrm>
            <a:off x="711638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1"/>
          <p:cNvSpPr txBox="1"/>
          <p:nvPr/>
        </p:nvSpPr>
        <p:spPr>
          <a:xfrm>
            <a:off x="7271850" y="4259433"/>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299" name="Google Shape;299;p21"/>
          <p:cNvSpPr/>
          <p:nvPr/>
        </p:nvSpPr>
        <p:spPr>
          <a:xfrm>
            <a:off x="694862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7</a:t>
            </a:r>
            <a:endParaRPr sz="1400" b="0" i="0" u="none" strike="noStrike" cap="none">
              <a:solidFill>
                <a:srgbClr val="2E5E73"/>
              </a:solidFill>
              <a:latin typeface="Arial"/>
              <a:ea typeface="Arial"/>
              <a:cs typeface="Arial"/>
              <a:sym typeface="Arial"/>
            </a:endParaRPr>
          </a:p>
        </p:txBody>
      </p:sp>
      <p:sp>
        <p:nvSpPr>
          <p:cNvPr id="300" name="Google Shape;300;p21"/>
          <p:cNvSpPr/>
          <p:nvPr/>
        </p:nvSpPr>
        <p:spPr>
          <a:xfrm>
            <a:off x="49452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1"/>
          <p:cNvSpPr txBox="1"/>
          <p:nvPr/>
        </p:nvSpPr>
        <p:spPr>
          <a:xfrm>
            <a:off x="5100738" y="2484222"/>
            <a:ext cx="1439700" cy="354000"/>
          </a:xfrm>
          <a:prstGeom prst="rect">
            <a:avLst/>
          </a:prstGeom>
          <a:noFill/>
          <a:ln>
            <a:noFill/>
          </a:ln>
        </p:spPr>
        <p:txBody>
          <a:bodyPr spcFirstLastPara="1" wrap="square" lIns="91425" tIns="91425" rIns="0"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rgbClr val="2E5E73"/>
                </a:solidFill>
                <a:latin typeface="Roboto Light"/>
                <a:ea typeface="Roboto Light"/>
                <a:cs typeface="Roboto Light"/>
                <a:sym typeface="Roboto Light"/>
              </a:rPr>
              <a:t>Description</a:t>
            </a:r>
            <a:endParaRPr sz="1100" b="0" i="0" u="none" strike="noStrike" cap="none">
              <a:solidFill>
                <a:srgbClr val="2E5E73"/>
              </a:solidFill>
              <a:latin typeface="Roboto Light"/>
              <a:ea typeface="Roboto Light"/>
              <a:cs typeface="Roboto Light"/>
              <a:sym typeface="Roboto Light"/>
            </a:endParaRPr>
          </a:p>
        </p:txBody>
      </p:sp>
      <p:sp>
        <p:nvSpPr>
          <p:cNvPr id="302" name="Google Shape;302;p21"/>
          <p:cNvSpPr/>
          <p:nvPr/>
        </p:nvSpPr>
        <p:spPr>
          <a:xfrm>
            <a:off x="47775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E5E73"/>
                </a:solidFill>
                <a:latin typeface="Arial"/>
                <a:ea typeface="Arial"/>
                <a:cs typeface="Arial"/>
                <a:sym typeface="Arial"/>
              </a:rPr>
              <a:t>3</a:t>
            </a:r>
            <a:endParaRPr sz="1400" b="0" i="0" u="none" strike="noStrike" cap="none">
              <a:solidFill>
                <a:srgbClr val="2E5E73"/>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finition">
  <p:cSld name="CUSTOM_22">
    <p:spTree>
      <p:nvGrpSpPr>
        <p:cNvPr id="1" name="Shape 303"/>
        <p:cNvGrpSpPr/>
        <p:nvPr/>
      </p:nvGrpSpPr>
      <p:grpSpPr>
        <a:xfrm>
          <a:off x="0" y="0"/>
          <a:ext cx="0" cy="0"/>
          <a:chOff x="0" y="0"/>
          <a:chExt cx="0" cy="0"/>
        </a:xfrm>
      </p:grpSpPr>
      <p:sp>
        <p:nvSpPr>
          <p:cNvPr id="304" name="Google Shape;304;p22"/>
          <p:cNvSpPr txBox="1">
            <a:spLocks noGrp="1"/>
          </p:cNvSpPr>
          <p:nvPr>
            <p:ph type="title"/>
          </p:nvPr>
        </p:nvSpPr>
        <p:spPr>
          <a:xfrm>
            <a:off x="1959725" y="16412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atin typeface="Roboto Light"/>
                <a:ea typeface="Roboto Light"/>
                <a:cs typeface="Roboto Light"/>
                <a:sym typeface="Roboto Light"/>
              </a:defRPr>
            </a:lvl1pPr>
            <a:lvl2pPr lvl="1" algn="l">
              <a:lnSpc>
                <a:spcPct val="100000"/>
              </a:lnSpc>
              <a:spcBef>
                <a:spcPts val="0"/>
              </a:spcBef>
              <a:spcAft>
                <a:spcPts val="0"/>
              </a:spcAft>
              <a:buSzPts val="2800"/>
              <a:buNone/>
              <a:defRPr>
                <a:latin typeface="Roboto Light"/>
                <a:ea typeface="Roboto Light"/>
                <a:cs typeface="Roboto Light"/>
                <a:sym typeface="Roboto Light"/>
              </a:defRPr>
            </a:lvl2pPr>
            <a:lvl3pPr lvl="2" algn="l">
              <a:lnSpc>
                <a:spcPct val="100000"/>
              </a:lnSpc>
              <a:spcBef>
                <a:spcPts val="0"/>
              </a:spcBef>
              <a:spcAft>
                <a:spcPts val="0"/>
              </a:spcAft>
              <a:buSzPts val="2800"/>
              <a:buNone/>
              <a:defRPr>
                <a:latin typeface="Roboto Light"/>
                <a:ea typeface="Roboto Light"/>
                <a:cs typeface="Roboto Light"/>
                <a:sym typeface="Roboto Light"/>
              </a:defRPr>
            </a:lvl3pPr>
            <a:lvl4pPr lvl="3" algn="l">
              <a:lnSpc>
                <a:spcPct val="100000"/>
              </a:lnSpc>
              <a:spcBef>
                <a:spcPts val="0"/>
              </a:spcBef>
              <a:spcAft>
                <a:spcPts val="0"/>
              </a:spcAft>
              <a:buSzPts val="2800"/>
              <a:buNone/>
              <a:defRPr>
                <a:latin typeface="Roboto Light"/>
                <a:ea typeface="Roboto Light"/>
                <a:cs typeface="Roboto Light"/>
                <a:sym typeface="Roboto Light"/>
              </a:defRPr>
            </a:lvl4pPr>
            <a:lvl5pPr lvl="4" algn="l">
              <a:lnSpc>
                <a:spcPct val="100000"/>
              </a:lnSpc>
              <a:spcBef>
                <a:spcPts val="0"/>
              </a:spcBef>
              <a:spcAft>
                <a:spcPts val="0"/>
              </a:spcAft>
              <a:buSzPts val="2800"/>
              <a:buNone/>
              <a:defRPr>
                <a:latin typeface="Roboto Light"/>
                <a:ea typeface="Roboto Light"/>
                <a:cs typeface="Roboto Light"/>
                <a:sym typeface="Roboto Light"/>
              </a:defRPr>
            </a:lvl5pPr>
            <a:lvl6pPr lvl="5" algn="l">
              <a:lnSpc>
                <a:spcPct val="100000"/>
              </a:lnSpc>
              <a:spcBef>
                <a:spcPts val="0"/>
              </a:spcBef>
              <a:spcAft>
                <a:spcPts val="0"/>
              </a:spcAft>
              <a:buSzPts val="2800"/>
              <a:buNone/>
              <a:defRPr>
                <a:latin typeface="Roboto Light"/>
                <a:ea typeface="Roboto Light"/>
                <a:cs typeface="Roboto Light"/>
                <a:sym typeface="Roboto Light"/>
              </a:defRPr>
            </a:lvl6pPr>
            <a:lvl7pPr lvl="6" algn="l">
              <a:lnSpc>
                <a:spcPct val="100000"/>
              </a:lnSpc>
              <a:spcBef>
                <a:spcPts val="0"/>
              </a:spcBef>
              <a:spcAft>
                <a:spcPts val="0"/>
              </a:spcAft>
              <a:buSzPts val="2800"/>
              <a:buNone/>
              <a:defRPr>
                <a:latin typeface="Roboto Light"/>
                <a:ea typeface="Roboto Light"/>
                <a:cs typeface="Roboto Light"/>
                <a:sym typeface="Roboto Light"/>
              </a:defRPr>
            </a:lvl7pPr>
            <a:lvl8pPr lvl="7" algn="l">
              <a:lnSpc>
                <a:spcPct val="100000"/>
              </a:lnSpc>
              <a:spcBef>
                <a:spcPts val="0"/>
              </a:spcBef>
              <a:spcAft>
                <a:spcPts val="0"/>
              </a:spcAft>
              <a:buSzPts val="2800"/>
              <a:buNone/>
              <a:defRPr>
                <a:latin typeface="Roboto Light"/>
                <a:ea typeface="Roboto Light"/>
                <a:cs typeface="Roboto Light"/>
                <a:sym typeface="Roboto Light"/>
              </a:defRPr>
            </a:lvl8pPr>
            <a:lvl9pPr lvl="8" algn="l">
              <a:lnSpc>
                <a:spcPct val="100000"/>
              </a:lnSpc>
              <a:spcBef>
                <a:spcPts val="0"/>
              </a:spcBef>
              <a:spcAft>
                <a:spcPts val="0"/>
              </a:spcAft>
              <a:buSzPts val="2800"/>
              <a:buNone/>
              <a:defRPr>
                <a:latin typeface="Roboto Light"/>
                <a:ea typeface="Roboto Light"/>
                <a:cs typeface="Roboto Light"/>
                <a:sym typeface="Roboto Light"/>
              </a:defRPr>
            </a:lvl9pPr>
          </a:lstStyle>
          <a:p>
            <a:endParaRPr/>
          </a:p>
        </p:txBody>
      </p:sp>
      <p:pic>
        <p:nvPicPr>
          <p:cNvPr id="305" name="Google Shape;305;p22"/>
          <p:cNvPicPr preferRelativeResize="0"/>
          <p:nvPr/>
        </p:nvPicPr>
        <p:blipFill rotWithShape="1">
          <a:blip r:embed="rId2">
            <a:alphaModFix amt="11000"/>
          </a:blip>
          <a:srcRect/>
          <a:stretch/>
        </p:blipFill>
        <p:spPr>
          <a:xfrm>
            <a:off x="5672475" y="2991225"/>
            <a:ext cx="3471525" cy="2243875"/>
          </a:xfrm>
          <a:prstGeom prst="rect">
            <a:avLst/>
          </a:prstGeom>
          <a:noFill/>
          <a:ln>
            <a:noFill/>
          </a:ln>
        </p:spPr>
      </p:pic>
      <p:sp>
        <p:nvSpPr>
          <p:cNvPr id="306" name="Google Shape;306;p22"/>
          <p:cNvSpPr/>
          <p:nvPr/>
        </p:nvSpPr>
        <p:spPr>
          <a:xfrm rot="10800000" flipH="1">
            <a:off x="688800" y="692100"/>
            <a:ext cx="7766400" cy="3759300"/>
          </a:xfrm>
          <a:prstGeom prst="bracePair">
            <a:avLst/>
          </a:prstGeom>
          <a:noFill/>
          <a:ln w="76200"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2"/>
          <p:cNvSpPr/>
          <p:nvPr/>
        </p:nvSpPr>
        <p:spPr>
          <a:xfrm>
            <a:off x="1104268" y="1039688"/>
            <a:ext cx="6935464" cy="3131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2"/>
          <p:cNvSpPr txBox="1">
            <a:spLocks noGrp="1"/>
          </p:cNvSpPr>
          <p:nvPr>
            <p:ph type="title" idx="2"/>
          </p:nvPr>
        </p:nvSpPr>
        <p:spPr>
          <a:xfrm>
            <a:off x="1450375" y="1039700"/>
            <a:ext cx="6244200" cy="3131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400"/>
              <a:buNone/>
              <a:defRPr sz="3400">
                <a:latin typeface="Roboto Light"/>
                <a:ea typeface="Roboto Light"/>
                <a:cs typeface="Roboto Light"/>
                <a:sym typeface="Roboto Light"/>
              </a:defRPr>
            </a:lvl1pPr>
            <a:lvl2pPr lvl="1" algn="l">
              <a:lnSpc>
                <a:spcPct val="100000"/>
              </a:lnSpc>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6">
  <p:cSld name="CUSTOM_5">
    <p:spTree>
      <p:nvGrpSpPr>
        <p:cNvPr id="1" name="Shape 309"/>
        <p:cNvGrpSpPr/>
        <p:nvPr/>
      </p:nvGrpSpPr>
      <p:grpSpPr>
        <a:xfrm>
          <a:off x="0" y="0"/>
          <a:ext cx="0" cy="0"/>
          <a:chOff x="0" y="0"/>
          <a:chExt cx="0" cy="0"/>
        </a:xfrm>
      </p:grpSpPr>
      <p:graphicFrame>
        <p:nvGraphicFramePr>
          <p:cNvPr id="310" name="Google Shape;310;p23"/>
          <p:cNvGraphicFramePr/>
          <p:nvPr/>
        </p:nvGraphicFramePr>
        <p:xfrm>
          <a:off x="742075" y="1033975"/>
          <a:ext cx="3000000" cy="3000000"/>
        </p:xfrm>
        <a:graphic>
          <a:graphicData uri="http://schemas.openxmlformats.org/drawingml/2006/table">
            <a:tbl>
              <a:tblPr>
                <a:noFill/>
                <a:tableStyleId>{583D33B5-A702-4FB4-815F-71B627017D42}</a:tableStyleId>
              </a:tblPr>
              <a:tblGrid>
                <a:gridCol w="382850"/>
                <a:gridCol w="1590400"/>
                <a:gridCol w="1883100"/>
                <a:gridCol w="1901750"/>
                <a:gridCol w="1901750"/>
              </a:tblGrid>
              <a:tr h="4424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rgbClr val="082D49"/>
                          </a:solidFill>
                          <a:latin typeface="Roboto"/>
                          <a:ea typeface="Roboto"/>
                          <a:cs typeface="Roboto"/>
                          <a:sym typeface="Roboto"/>
                        </a:rPr>
                        <a:t>Id</a:t>
                      </a:r>
                      <a:endParaRPr sz="1400" b="1"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082D49"/>
                          </a:solidFill>
                          <a:latin typeface="Roboto"/>
                          <a:ea typeface="Roboto"/>
                          <a:cs typeface="Roboto"/>
                          <a:sym typeface="Roboto"/>
                        </a:rPr>
                        <a:t>First Name</a:t>
                      </a:r>
                      <a:endParaRPr sz="1400" b="1"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082D49"/>
                          </a:solidFill>
                          <a:latin typeface="Roboto"/>
                          <a:ea typeface="Roboto"/>
                          <a:cs typeface="Roboto"/>
                          <a:sym typeface="Roboto"/>
                        </a:rPr>
                        <a:t>Last Name</a:t>
                      </a:r>
                      <a:endParaRPr sz="1400" b="1"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082D49"/>
                          </a:solidFill>
                          <a:latin typeface="Roboto"/>
                          <a:ea typeface="Roboto"/>
                          <a:cs typeface="Roboto"/>
                          <a:sym typeface="Roboto"/>
                        </a:rPr>
                        <a:t>Email</a:t>
                      </a:r>
                      <a:endParaRPr sz="1400" b="1"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082D49"/>
                          </a:solidFill>
                          <a:latin typeface="Roboto"/>
                          <a:ea typeface="Roboto"/>
                          <a:cs typeface="Roboto"/>
                          <a:sym typeface="Roboto"/>
                        </a:rPr>
                        <a:t>Yes/No</a:t>
                      </a:r>
                      <a:endParaRPr sz="1400" b="1"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1</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“John”</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“Doe”</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“john@email.com”</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400" u="none" strike="noStrike" cap="none">
                          <a:solidFill>
                            <a:srgbClr val="082D49"/>
                          </a:solidFill>
                          <a:latin typeface="Roboto"/>
                          <a:ea typeface="Roboto"/>
                          <a:cs typeface="Roboto"/>
                          <a:sym typeface="Roboto"/>
                        </a:rPr>
                        <a:t>“Y”</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2</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“John”</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“Doe”</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“john@email.com”</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“N”</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3</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“John”</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“Doe”</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“john@email.com”</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400" u="none" strike="noStrike" cap="none">
                          <a:solidFill>
                            <a:srgbClr val="082D49"/>
                          </a:solidFill>
                          <a:latin typeface="Roboto"/>
                          <a:ea typeface="Roboto"/>
                          <a:cs typeface="Roboto"/>
                          <a:sym typeface="Roboto"/>
                        </a:rPr>
                        <a:t>“Y”</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4</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“John”</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“Doe”</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“john@email.com”</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“Y”</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5</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“John”</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“Doe”</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“john@email.com”</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82D49"/>
                          </a:solidFill>
                          <a:latin typeface="Roboto"/>
                          <a:ea typeface="Roboto"/>
                          <a:cs typeface="Roboto"/>
                          <a:sym typeface="Roboto"/>
                        </a:rPr>
                        <a:t>“Y”</a:t>
                      </a:r>
                      <a:endParaRPr sz="1400" u="none" strike="noStrike" cap="none">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r>
            </a:tbl>
          </a:graphicData>
        </a:graphic>
      </p:graphicFrame>
      <p:sp>
        <p:nvSpPr>
          <p:cNvPr id="311" name="Google Shape;311;p23"/>
          <p:cNvSpPr txBox="1">
            <a:spLocks noGrp="1"/>
          </p:cNvSpPr>
          <p:nvPr>
            <p:ph type="title"/>
          </p:nvPr>
        </p:nvSpPr>
        <p:spPr>
          <a:xfrm>
            <a:off x="724200" y="127400"/>
            <a:ext cx="81807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2" name="Google Shape;312;p23"/>
          <p:cNvSpPr txBox="1">
            <a:spLocks noGrp="1"/>
          </p:cNvSpPr>
          <p:nvPr>
            <p:ph type="title" idx="2"/>
          </p:nvPr>
        </p:nvSpPr>
        <p:spPr>
          <a:xfrm>
            <a:off x="742750" y="478650"/>
            <a:ext cx="81528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3" name="Google Shape;313;p2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7">
  <p:cSld name="CUSTOM_6">
    <p:spTree>
      <p:nvGrpSpPr>
        <p:cNvPr id="1" name="Shape 314"/>
        <p:cNvGrpSpPr/>
        <p:nvPr/>
      </p:nvGrpSpPr>
      <p:grpSpPr>
        <a:xfrm>
          <a:off x="0" y="0"/>
          <a:ext cx="0" cy="0"/>
          <a:chOff x="0" y="0"/>
          <a:chExt cx="0" cy="0"/>
        </a:xfrm>
      </p:grpSpPr>
      <p:sp>
        <p:nvSpPr>
          <p:cNvPr id="315" name="Google Shape;315;p24"/>
          <p:cNvSpPr>
            <a:spLocks noGrp="1"/>
          </p:cNvSpPr>
          <p:nvPr>
            <p:ph type="pic" idx="2"/>
          </p:nvPr>
        </p:nvSpPr>
        <p:spPr>
          <a:xfrm>
            <a:off x="5923375" y="150"/>
            <a:ext cx="3220500" cy="5143500"/>
          </a:xfrm>
          <a:prstGeom prst="rect">
            <a:avLst/>
          </a:prstGeom>
          <a:noFill/>
          <a:ln>
            <a:noFill/>
          </a:ln>
        </p:spPr>
      </p:sp>
      <p:sp>
        <p:nvSpPr>
          <p:cNvPr id="316" name="Google Shape;316;p24"/>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7" name="Google Shape;317;p24"/>
          <p:cNvSpPr txBox="1">
            <a:spLocks noGrp="1"/>
          </p:cNvSpPr>
          <p:nvPr>
            <p:ph type="title" idx="3"/>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8" name="Google Shape;318;p24"/>
          <p:cNvSpPr txBox="1">
            <a:spLocks noGrp="1"/>
          </p:cNvSpPr>
          <p:nvPr>
            <p:ph type="body" idx="1"/>
          </p:nvPr>
        </p:nvSpPr>
        <p:spPr>
          <a:xfrm>
            <a:off x="590350" y="1121725"/>
            <a:ext cx="5319600" cy="33861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8">
  <p:cSld name="CUSTOM_7">
    <p:spTree>
      <p:nvGrpSpPr>
        <p:cNvPr id="1" name="Shape 319"/>
        <p:cNvGrpSpPr/>
        <p:nvPr/>
      </p:nvGrpSpPr>
      <p:grpSpPr>
        <a:xfrm>
          <a:off x="0" y="0"/>
          <a:ext cx="0" cy="0"/>
          <a:chOff x="0" y="0"/>
          <a:chExt cx="0" cy="0"/>
        </a:xfrm>
      </p:grpSpPr>
      <p:sp>
        <p:nvSpPr>
          <p:cNvPr id="320" name="Google Shape;320;p25"/>
          <p:cNvSpPr>
            <a:spLocks noGrp="1"/>
          </p:cNvSpPr>
          <p:nvPr>
            <p:ph type="pic" idx="2"/>
          </p:nvPr>
        </p:nvSpPr>
        <p:spPr>
          <a:xfrm>
            <a:off x="0" y="150"/>
            <a:ext cx="3220500" cy="5143500"/>
          </a:xfrm>
          <a:prstGeom prst="rect">
            <a:avLst/>
          </a:prstGeom>
          <a:noFill/>
          <a:ln>
            <a:noFill/>
          </a:ln>
        </p:spPr>
      </p:sp>
      <p:sp>
        <p:nvSpPr>
          <p:cNvPr id="321" name="Google Shape;321;p25"/>
          <p:cNvSpPr txBox="1">
            <a:spLocks noGrp="1"/>
          </p:cNvSpPr>
          <p:nvPr>
            <p:ph type="title"/>
          </p:nvPr>
        </p:nvSpPr>
        <p:spPr>
          <a:xfrm>
            <a:off x="3710050" y="127400"/>
            <a:ext cx="51948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2" name="Google Shape;322;p25"/>
          <p:cNvSpPr txBox="1">
            <a:spLocks noGrp="1"/>
          </p:cNvSpPr>
          <p:nvPr>
            <p:ph type="title" idx="3"/>
          </p:nvPr>
        </p:nvSpPr>
        <p:spPr>
          <a:xfrm>
            <a:off x="3721829" y="478650"/>
            <a:ext cx="51771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3" name="Google Shape;323;p25"/>
          <p:cNvSpPr txBox="1">
            <a:spLocks noGrp="1"/>
          </p:cNvSpPr>
          <p:nvPr>
            <p:ph type="body" idx="1"/>
          </p:nvPr>
        </p:nvSpPr>
        <p:spPr>
          <a:xfrm>
            <a:off x="3585225" y="1121725"/>
            <a:ext cx="5319600" cy="33861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24" name="Google Shape;324;p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9">
  <p:cSld name="CUSTOM_8">
    <p:spTree>
      <p:nvGrpSpPr>
        <p:cNvPr id="1" name="Shape 325"/>
        <p:cNvGrpSpPr/>
        <p:nvPr/>
      </p:nvGrpSpPr>
      <p:grpSpPr>
        <a:xfrm>
          <a:off x="0" y="0"/>
          <a:ext cx="0" cy="0"/>
          <a:chOff x="0" y="0"/>
          <a:chExt cx="0" cy="0"/>
        </a:xfrm>
      </p:grpSpPr>
      <p:cxnSp>
        <p:nvCxnSpPr>
          <p:cNvPr id="326" name="Google Shape;326;p26"/>
          <p:cNvCxnSpPr/>
          <p:nvPr/>
        </p:nvCxnSpPr>
        <p:spPr>
          <a:xfrm rot="10800000">
            <a:off x="2919275" y="2376436"/>
            <a:ext cx="585300" cy="0"/>
          </a:xfrm>
          <a:prstGeom prst="straightConnector1">
            <a:avLst/>
          </a:prstGeom>
          <a:noFill/>
          <a:ln w="9525" cap="rnd" cmpd="sng">
            <a:solidFill>
              <a:srgbClr val="2E5E73"/>
            </a:solidFill>
            <a:prstDash val="solid"/>
            <a:round/>
            <a:headEnd type="none" w="sm" len="sm"/>
            <a:tailEnd type="oval" w="med" len="med"/>
          </a:ln>
        </p:spPr>
      </p:cxnSp>
      <p:cxnSp>
        <p:nvCxnSpPr>
          <p:cNvPr id="327" name="Google Shape;327;p26"/>
          <p:cNvCxnSpPr/>
          <p:nvPr/>
        </p:nvCxnSpPr>
        <p:spPr>
          <a:xfrm rot="10800000">
            <a:off x="2919275" y="3815850"/>
            <a:ext cx="585300" cy="0"/>
          </a:xfrm>
          <a:prstGeom prst="straightConnector1">
            <a:avLst/>
          </a:prstGeom>
          <a:noFill/>
          <a:ln w="9525" cap="rnd" cmpd="sng">
            <a:solidFill>
              <a:srgbClr val="2E5E73"/>
            </a:solidFill>
            <a:prstDash val="solid"/>
            <a:round/>
            <a:headEnd type="none" w="sm" len="sm"/>
            <a:tailEnd type="oval" w="med" len="med"/>
          </a:ln>
        </p:spPr>
      </p:cxnSp>
      <p:sp>
        <p:nvSpPr>
          <p:cNvPr id="328" name="Google Shape;328;p26"/>
          <p:cNvSpPr>
            <a:spLocks noGrp="1"/>
          </p:cNvSpPr>
          <p:nvPr>
            <p:ph type="pic" idx="2"/>
          </p:nvPr>
        </p:nvSpPr>
        <p:spPr>
          <a:xfrm>
            <a:off x="3586025" y="1555425"/>
            <a:ext cx="4930500" cy="2667300"/>
          </a:xfrm>
          <a:prstGeom prst="rect">
            <a:avLst/>
          </a:prstGeom>
          <a:noFill/>
          <a:ln>
            <a:noFill/>
          </a:ln>
          <a:effectLst>
            <a:outerShdw blurRad="57150" dist="19050" dir="5400000" algn="bl" rotWithShape="0">
              <a:srgbClr val="000000">
                <a:alpha val="49803"/>
              </a:srgbClr>
            </a:outerShdw>
          </a:effectLst>
        </p:spPr>
      </p:sp>
      <p:sp>
        <p:nvSpPr>
          <p:cNvPr id="329" name="Google Shape;329;p26"/>
          <p:cNvSpPr txBox="1">
            <a:spLocks noGrp="1"/>
          </p:cNvSpPr>
          <p:nvPr>
            <p:ph type="title"/>
          </p:nvPr>
        </p:nvSpPr>
        <p:spPr>
          <a:xfrm>
            <a:off x="724200" y="2188600"/>
            <a:ext cx="2113500" cy="1058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0" name="Google Shape;330;p26"/>
          <p:cNvSpPr txBox="1">
            <a:spLocks noGrp="1"/>
          </p:cNvSpPr>
          <p:nvPr>
            <p:ph type="title" idx="3"/>
          </p:nvPr>
        </p:nvSpPr>
        <p:spPr>
          <a:xfrm>
            <a:off x="724325" y="3626125"/>
            <a:ext cx="2113500" cy="862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1" name="Google Shape;331;p26"/>
          <p:cNvSpPr txBox="1">
            <a:spLocks noGrp="1"/>
          </p:cNvSpPr>
          <p:nvPr>
            <p:ph type="title" idx="4"/>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2" name="Google Shape;332;p26"/>
          <p:cNvSpPr txBox="1">
            <a:spLocks noGrp="1"/>
          </p:cNvSpPr>
          <p:nvPr>
            <p:ph type="title" idx="5"/>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3" name="Google Shape;333;p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10">
  <p:cSld name="CUSTOM_9">
    <p:spTree>
      <p:nvGrpSpPr>
        <p:cNvPr id="1" name="Shape 334"/>
        <p:cNvGrpSpPr/>
        <p:nvPr/>
      </p:nvGrpSpPr>
      <p:grpSpPr>
        <a:xfrm>
          <a:off x="0" y="0"/>
          <a:ext cx="0" cy="0"/>
          <a:chOff x="0" y="0"/>
          <a:chExt cx="0" cy="0"/>
        </a:xfrm>
      </p:grpSpPr>
      <p:cxnSp>
        <p:nvCxnSpPr>
          <p:cNvPr id="335" name="Google Shape;335;p27"/>
          <p:cNvCxnSpPr/>
          <p:nvPr/>
        </p:nvCxnSpPr>
        <p:spPr>
          <a:xfrm rot="10800000">
            <a:off x="1707150" y="2376425"/>
            <a:ext cx="471300" cy="0"/>
          </a:xfrm>
          <a:prstGeom prst="straightConnector1">
            <a:avLst/>
          </a:prstGeom>
          <a:noFill/>
          <a:ln w="9525" cap="rnd" cmpd="sng">
            <a:solidFill>
              <a:srgbClr val="2E5E73"/>
            </a:solidFill>
            <a:prstDash val="solid"/>
            <a:round/>
            <a:headEnd type="none" w="sm" len="sm"/>
            <a:tailEnd type="oval" w="med" len="med"/>
          </a:ln>
        </p:spPr>
      </p:cxnSp>
      <p:cxnSp>
        <p:nvCxnSpPr>
          <p:cNvPr id="336" name="Google Shape;336;p27"/>
          <p:cNvCxnSpPr/>
          <p:nvPr/>
        </p:nvCxnSpPr>
        <p:spPr>
          <a:xfrm rot="10800000">
            <a:off x="7122675" y="3812211"/>
            <a:ext cx="270000" cy="0"/>
          </a:xfrm>
          <a:prstGeom prst="straightConnector1">
            <a:avLst/>
          </a:prstGeom>
          <a:noFill/>
          <a:ln w="9525" cap="rnd" cmpd="sng">
            <a:solidFill>
              <a:srgbClr val="2E5E73"/>
            </a:solidFill>
            <a:prstDash val="solid"/>
            <a:round/>
            <a:headEnd type="oval" w="med" len="med"/>
            <a:tailEnd type="none" w="sm" len="sm"/>
          </a:ln>
        </p:spPr>
      </p:cxnSp>
      <p:sp>
        <p:nvSpPr>
          <p:cNvPr id="337" name="Google Shape;337;p27"/>
          <p:cNvSpPr>
            <a:spLocks noGrp="1"/>
          </p:cNvSpPr>
          <p:nvPr>
            <p:ph type="pic" idx="2"/>
          </p:nvPr>
        </p:nvSpPr>
        <p:spPr>
          <a:xfrm>
            <a:off x="2292525" y="1555425"/>
            <a:ext cx="4744800" cy="2566800"/>
          </a:xfrm>
          <a:prstGeom prst="rect">
            <a:avLst/>
          </a:prstGeom>
          <a:noFill/>
          <a:ln>
            <a:noFill/>
          </a:ln>
          <a:effectLst>
            <a:outerShdw blurRad="57150" dist="19050" dir="5400000" algn="bl" rotWithShape="0">
              <a:srgbClr val="000000">
                <a:alpha val="49803"/>
              </a:srgbClr>
            </a:outerShdw>
          </a:effectLst>
        </p:spPr>
      </p:sp>
      <p:sp>
        <p:nvSpPr>
          <p:cNvPr id="338" name="Google Shape;338;p27"/>
          <p:cNvSpPr txBox="1">
            <a:spLocks noGrp="1"/>
          </p:cNvSpPr>
          <p:nvPr>
            <p:ph type="title"/>
          </p:nvPr>
        </p:nvSpPr>
        <p:spPr>
          <a:xfrm>
            <a:off x="724200" y="2156025"/>
            <a:ext cx="1014900" cy="1365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9" name="Google Shape;339;p27"/>
          <p:cNvSpPr txBox="1">
            <a:spLocks noGrp="1"/>
          </p:cNvSpPr>
          <p:nvPr>
            <p:ph type="title" idx="3"/>
          </p:nvPr>
        </p:nvSpPr>
        <p:spPr>
          <a:xfrm>
            <a:off x="7478025" y="2213525"/>
            <a:ext cx="1305000" cy="1800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0" name="Google Shape;340;p27"/>
          <p:cNvSpPr txBox="1">
            <a:spLocks noGrp="1"/>
          </p:cNvSpPr>
          <p:nvPr>
            <p:ph type="title" idx="4"/>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1" name="Google Shape;341;p27"/>
          <p:cNvSpPr txBox="1">
            <a:spLocks noGrp="1"/>
          </p:cNvSpPr>
          <p:nvPr>
            <p:ph type="title" idx="5"/>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2" name="Google Shape;342;p2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 Layout 11 2">
  <p:cSld name="CUSTOM_10_2">
    <p:spTree>
      <p:nvGrpSpPr>
        <p:cNvPr id="1" name="Shape 343"/>
        <p:cNvGrpSpPr/>
        <p:nvPr/>
      </p:nvGrpSpPr>
      <p:grpSpPr>
        <a:xfrm>
          <a:off x="0" y="0"/>
          <a:ext cx="0" cy="0"/>
          <a:chOff x="0" y="0"/>
          <a:chExt cx="0" cy="0"/>
        </a:xfrm>
      </p:grpSpPr>
      <p:sp>
        <p:nvSpPr>
          <p:cNvPr id="344" name="Google Shape;344;p28"/>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2E5E73"/>
                </a:solidFill>
                <a:latin typeface="Roboto"/>
                <a:ea typeface="Roboto"/>
                <a:cs typeface="Roboto"/>
                <a:sym typeface="Roboto"/>
              </a:rPr>
              <a:t>Time’s up!</a:t>
            </a:r>
            <a:endParaRPr sz="4000" b="1" i="0" u="none" strike="noStrike" cap="none">
              <a:solidFill>
                <a:srgbClr val="2E5E73"/>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2E5E73"/>
                </a:solidFill>
                <a:latin typeface="Roboto Light"/>
                <a:ea typeface="Roboto Light"/>
                <a:cs typeface="Roboto Light"/>
                <a:sym typeface="Roboto Light"/>
              </a:rPr>
              <a:t>Let’s review</a:t>
            </a:r>
            <a:endParaRPr sz="4000" b="0" i="0" u="none" strike="noStrike" cap="none">
              <a:solidFill>
                <a:srgbClr val="2E5E73"/>
              </a:solidFill>
              <a:latin typeface="Roboto Light"/>
              <a:ea typeface="Roboto Light"/>
              <a:cs typeface="Roboto Light"/>
              <a:sym typeface="Roboto Light"/>
            </a:endParaRPr>
          </a:p>
        </p:txBody>
      </p:sp>
      <p:pic>
        <p:nvPicPr>
          <p:cNvPr id="345" name="Google Shape;345;p28"/>
          <p:cNvPicPr preferRelativeResize="0"/>
          <p:nvPr/>
        </p:nvPicPr>
        <p:blipFill rotWithShape="1">
          <a:blip r:embed="rId2">
            <a:alphaModFix/>
          </a:blip>
          <a:srcRect/>
          <a:stretch/>
        </p:blipFill>
        <p:spPr>
          <a:xfrm>
            <a:off x="3975000" y="1536950"/>
            <a:ext cx="1194000" cy="11490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1 1">
  <p:cSld name="CUSTOM_10_1">
    <p:spTree>
      <p:nvGrpSpPr>
        <p:cNvPr id="1" name="Shape 346"/>
        <p:cNvGrpSpPr/>
        <p:nvPr/>
      </p:nvGrpSpPr>
      <p:grpSpPr>
        <a:xfrm>
          <a:off x="0" y="0"/>
          <a:ext cx="0" cy="0"/>
          <a:chOff x="0" y="0"/>
          <a:chExt cx="0" cy="0"/>
        </a:xfrm>
      </p:grpSpPr>
      <p:sp>
        <p:nvSpPr>
          <p:cNvPr id="347" name="Google Shape;347;p29"/>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2E5E73"/>
                </a:solidFill>
                <a:latin typeface="Roboto"/>
                <a:ea typeface="Roboto"/>
                <a:cs typeface="Roboto"/>
                <a:sym typeface="Roboto"/>
              </a:rPr>
              <a:t>Break</a:t>
            </a:r>
            <a:endParaRPr sz="4000" b="1" i="0" u="none" strike="noStrike" cap="none">
              <a:solidFill>
                <a:srgbClr val="2E5E73"/>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2E5E73"/>
                </a:solidFill>
                <a:latin typeface="Roboto Light"/>
                <a:ea typeface="Roboto Light"/>
                <a:cs typeface="Roboto Light"/>
                <a:sym typeface="Roboto Light"/>
              </a:rPr>
              <a:t>15 mins</a:t>
            </a:r>
            <a:endParaRPr sz="4000" b="0" i="0" u="none" strike="noStrike" cap="none">
              <a:solidFill>
                <a:srgbClr val="2E5E73"/>
              </a:solidFill>
              <a:latin typeface="Roboto Light"/>
              <a:ea typeface="Roboto Light"/>
              <a:cs typeface="Roboto Light"/>
              <a:sym typeface="Roboto Light"/>
            </a:endParaRPr>
          </a:p>
        </p:txBody>
      </p:sp>
      <p:pic>
        <p:nvPicPr>
          <p:cNvPr id="348" name="Google Shape;348;p29"/>
          <p:cNvPicPr preferRelativeResize="0"/>
          <p:nvPr/>
        </p:nvPicPr>
        <p:blipFill rotWithShape="1">
          <a:blip r:embed="rId2">
            <a:alphaModFix/>
          </a:blip>
          <a:srcRect/>
          <a:stretch/>
        </p:blipFill>
        <p:spPr>
          <a:xfrm>
            <a:off x="3934827" y="1454325"/>
            <a:ext cx="1274325" cy="123408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1 1 1">
  <p:cSld name="CUSTOM_10_1_1">
    <p:spTree>
      <p:nvGrpSpPr>
        <p:cNvPr id="1" name="Shape 349"/>
        <p:cNvGrpSpPr/>
        <p:nvPr/>
      </p:nvGrpSpPr>
      <p:grpSpPr>
        <a:xfrm>
          <a:off x="0" y="0"/>
          <a:ext cx="0" cy="0"/>
          <a:chOff x="0" y="0"/>
          <a:chExt cx="0" cy="0"/>
        </a:xfrm>
      </p:grpSpPr>
      <p:sp>
        <p:nvSpPr>
          <p:cNvPr id="350" name="Google Shape;350;p30"/>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2E5E73"/>
                </a:solidFill>
                <a:latin typeface="Roboto Light"/>
                <a:ea typeface="Roboto Light"/>
                <a:cs typeface="Roboto Light"/>
                <a:sym typeface="Roboto Light"/>
              </a:rPr>
              <a:t>Time for a quick </a:t>
            </a:r>
            <a:r>
              <a:rPr lang="en-US" sz="4000" b="1" i="0" u="none" strike="noStrike" cap="none">
                <a:solidFill>
                  <a:srgbClr val="2E5E73"/>
                </a:solidFill>
                <a:latin typeface="Roboto"/>
                <a:ea typeface="Roboto"/>
                <a:cs typeface="Roboto"/>
                <a:sym typeface="Roboto"/>
              </a:rPr>
              <a:t>video</a:t>
            </a:r>
            <a:endParaRPr sz="4000" b="0" i="0" u="none" strike="noStrike" cap="none">
              <a:solidFill>
                <a:srgbClr val="2E5E73"/>
              </a:solidFill>
              <a:latin typeface="Roboto Light"/>
              <a:ea typeface="Roboto Light"/>
              <a:cs typeface="Roboto Light"/>
              <a:sym typeface="Roboto Light"/>
            </a:endParaRPr>
          </a:p>
        </p:txBody>
      </p:sp>
      <p:pic>
        <p:nvPicPr>
          <p:cNvPr id="351" name="Google Shape;351;p30"/>
          <p:cNvPicPr preferRelativeResize="0"/>
          <p:nvPr/>
        </p:nvPicPr>
        <p:blipFill rotWithShape="1">
          <a:blip r:embed="rId2">
            <a:alphaModFix/>
          </a:blip>
          <a:srcRect/>
          <a:stretch/>
        </p:blipFill>
        <p:spPr>
          <a:xfrm>
            <a:off x="3915850" y="1659175"/>
            <a:ext cx="1312300" cy="945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age" type="secHead">
  <p:cSld name="SECTION_HEADER">
    <p:spTree>
      <p:nvGrpSpPr>
        <p:cNvPr id="1" name="Shape 15"/>
        <p:cNvGrpSpPr/>
        <p:nvPr/>
      </p:nvGrpSpPr>
      <p:grpSpPr>
        <a:xfrm>
          <a:off x="0" y="0"/>
          <a:ext cx="0" cy="0"/>
          <a:chOff x="0" y="0"/>
          <a:chExt cx="0" cy="0"/>
        </a:xfrm>
      </p:grpSpPr>
      <p:cxnSp>
        <p:nvCxnSpPr>
          <p:cNvPr id="16" name="Google Shape;16;p4"/>
          <p:cNvCxnSpPr/>
          <p:nvPr/>
        </p:nvCxnSpPr>
        <p:spPr>
          <a:xfrm>
            <a:off x="4347750" y="1976050"/>
            <a:ext cx="968700" cy="0"/>
          </a:xfrm>
          <a:prstGeom prst="straightConnector1">
            <a:avLst/>
          </a:prstGeom>
          <a:noFill/>
          <a:ln w="19050" cap="flat" cmpd="sng">
            <a:solidFill>
              <a:srgbClr val="FFFFFF"/>
            </a:solidFill>
            <a:prstDash val="solid"/>
            <a:round/>
            <a:headEnd type="none" w="sm" len="sm"/>
            <a:tailEnd type="none" w="sm" len="sm"/>
          </a:ln>
        </p:spPr>
      </p:cxnSp>
      <p:cxnSp>
        <p:nvCxnSpPr>
          <p:cNvPr id="17" name="Google Shape;17;p4"/>
          <p:cNvCxnSpPr/>
          <p:nvPr/>
        </p:nvCxnSpPr>
        <p:spPr>
          <a:xfrm>
            <a:off x="4358200" y="1975950"/>
            <a:ext cx="5446500" cy="0"/>
          </a:xfrm>
          <a:prstGeom prst="straightConnector1">
            <a:avLst/>
          </a:prstGeom>
          <a:noFill/>
          <a:ln w="19050" cap="flat" cmpd="sng">
            <a:solidFill>
              <a:srgbClr val="FFFFFF"/>
            </a:solidFill>
            <a:prstDash val="solid"/>
            <a:round/>
            <a:headEnd type="none" w="sm" len="sm"/>
            <a:tailEnd type="oval" w="med" len="med"/>
          </a:ln>
        </p:spPr>
      </p:cxnSp>
      <p:sp>
        <p:nvSpPr>
          <p:cNvPr id="18" name="Google Shape;18;p4"/>
          <p:cNvSpPr txBox="1">
            <a:spLocks noGrp="1"/>
          </p:cNvSpPr>
          <p:nvPr>
            <p:ph type="title"/>
          </p:nvPr>
        </p:nvSpPr>
        <p:spPr>
          <a:xfrm>
            <a:off x="4234700" y="1975950"/>
            <a:ext cx="4909200" cy="1204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4000"/>
              <a:buNone/>
              <a:defRPr sz="4000" b="0">
                <a:solidFill>
                  <a:schemeClr val="lt1"/>
                </a:solidFill>
              </a:defRPr>
            </a:lvl1pPr>
            <a:lvl2pPr lvl="1"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19" name="Google Shape;19;p4"/>
          <p:cNvSpPr txBox="1">
            <a:spLocks noGrp="1"/>
          </p:cNvSpPr>
          <p:nvPr>
            <p:ph type="subTitle" idx="1"/>
          </p:nvPr>
        </p:nvSpPr>
        <p:spPr>
          <a:xfrm>
            <a:off x="4234700" y="1475700"/>
            <a:ext cx="2859000" cy="490200"/>
          </a:xfrm>
          <a:prstGeom prst="rect">
            <a:avLst/>
          </a:prstGeom>
          <a:noFill/>
          <a:ln>
            <a:noFill/>
          </a:ln>
        </p:spPr>
        <p:txBody>
          <a:bodyPr spcFirstLastPara="1" wrap="square" lIns="91425" tIns="91425" rIns="91425" bIns="91425" anchor="b" anchorCtr="0">
            <a:normAutofit/>
          </a:bodyPr>
          <a:lstStyle>
            <a:lvl1pPr lvl="0" algn="l">
              <a:lnSpc>
                <a:spcPct val="115000"/>
              </a:lnSpc>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0" name="Google Shape;20;p4"/>
          <p:cNvSpPr txBox="1">
            <a:spLocks noGrp="1"/>
          </p:cNvSpPr>
          <p:nvPr>
            <p:ph type="subTitle" idx="2"/>
          </p:nvPr>
        </p:nvSpPr>
        <p:spPr>
          <a:xfrm>
            <a:off x="4271500" y="3046550"/>
            <a:ext cx="3536700" cy="490200"/>
          </a:xfrm>
          <a:prstGeom prst="rect">
            <a:avLst/>
          </a:prstGeom>
          <a:noFill/>
          <a:ln>
            <a:noFill/>
          </a:ln>
        </p:spPr>
        <p:txBody>
          <a:bodyPr spcFirstLastPara="1" wrap="square" lIns="91425" tIns="91425" rIns="91425" bIns="91425" anchor="b" anchorCtr="0">
            <a:normAutofit/>
          </a:bodyPr>
          <a:lstStyle>
            <a:lvl1pPr lvl="0" algn="l">
              <a:lnSpc>
                <a:spcPct val="115000"/>
              </a:lnSpc>
              <a:spcBef>
                <a:spcPts val="0"/>
              </a:spcBef>
              <a:spcAft>
                <a:spcPts val="0"/>
              </a:spcAft>
              <a:buClr>
                <a:schemeClr val="lt1"/>
              </a:buClr>
              <a:buSzPts val="1200"/>
              <a:buNone/>
              <a:defRPr sz="1200">
                <a:solidFill>
                  <a:schemeClr val="lt1"/>
                </a:solidFill>
              </a:defRPr>
            </a:lvl1pPr>
            <a:lvl2pPr lvl="1" algn="l">
              <a:lnSpc>
                <a:spcPct val="115000"/>
              </a:lnSpc>
              <a:spcBef>
                <a:spcPts val="0"/>
              </a:spcBef>
              <a:spcAft>
                <a:spcPts val="0"/>
              </a:spcAft>
              <a:buClr>
                <a:schemeClr val="lt1"/>
              </a:buClr>
              <a:buSzPts val="1400"/>
              <a:buNone/>
              <a:defRPr>
                <a:solidFill>
                  <a:schemeClr val="lt1"/>
                </a:solidFill>
              </a:defRPr>
            </a:lvl2pPr>
            <a:lvl3pPr lvl="2" algn="l">
              <a:lnSpc>
                <a:spcPct val="115000"/>
              </a:lnSpc>
              <a:spcBef>
                <a:spcPts val="0"/>
              </a:spcBef>
              <a:spcAft>
                <a:spcPts val="0"/>
              </a:spcAft>
              <a:buClr>
                <a:schemeClr val="lt1"/>
              </a:buClr>
              <a:buSzPts val="1400"/>
              <a:buNone/>
              <a:defRPr>
                <a:solidFill>
                  <a:schemeClr val="lt1"/>
                </a:solidFill>
              </a:defRPr>
            </a:lvl3pPr>
            <a:lvl4pPr lvl="3" algn="l">
              <a:lnSpc>
                <a:spcPct val="115000"/>
              </a:lnSpc>
              <a:spcBef>
                <a:spcPts val="0"/>
              </a:spcBef>
              <a:spcAft>
                <a:spcPts val="0"/>
              </a:spcAft>
              <a:buClr>
                <a:schemeClr val="lt1"/>
              </a:buClr>
              <a:buSzPts val="1400"/>
              <a:buNone/>
              <a:defRPr>
                <a:solidFill>
                  <a:schemeClr val="lt1"/>
                </a:solidFill>
              </a:defRPr>
            </a:lvl4pPr>
            <a:lvl5pPr lvl="4" algn="l">
              <a:lnSpc>
                <a:spcPct val="115000"/>
              </a:lnSpc>
              <a:spcBef>
                <a:spcPts val="0"/>
              </a:spcBef>
              <a:spcAft>
                <a:spcPts val="0"/>
              </a:spcAft>
              <a:buClr>
                <a:schemeClr val="lt1"/>
              </a:buClr>
              <a:buSzPts val="1400"/>
              <a:buNone/>
              <a:defRPr>
                <a:solidFill>
                  <a:schemeClr val="lt1"/>
                </a:solidFill>
              </a:defRPr>
            </a:lvl5pPr>
            <a:lvl6pPr lvl="5" algn="l">
              <a:lnSpc>
                <a:spcPct val="115000"/>
              </a:lnSpc>
              <a:spcBef>
                <a:spcPts val="0"/>
              </a:spcBef>
              <a:spcAft>
                <a:spcPts val="0"/>
              </a:spcAft>
              <a:buClr>
                <a:schemeClr val="lt1"/>
              </a:buClr>
              <a:buSzPts val="1400"/>
              <a:buNone/>
              <a:defRPr>
                <a:solidFill>
                  <a:schemeClr val="lt1"/>
                </a:solidFill>
              </a:defRPr>
            </a:lvl6pPr>
            <a:lvl7pPr lvl="6" algn="l">
              <a:lnSpc>
                <a:spcPct val="115000"/>
              </a:lnSpc>
              <a:spcBef>
                <a:spcPts val="0"/>
              </a:spcBef>
              <a:spcAft>
                <a:spcPts val="0"/>
              </a:spcAft>
              <a:buClr>
                <a:schemeClr val="lt1"/>
              </a:buClr>
              <a:buSzPts val="1400"/>
              <a:buNone/>
              <a:defRPr>
                <a:solidFill>
                  <a:schemeClr val="lt1"/>
                </a:solidFill>
              </a:defRPr>
            </a:lvl7pPr>
            <a:lvl8pPr lvl="7" algn="l">
              <a:lnSpc>
                <a:spcPct val="115000"/>
              </a:lnSpc>
              <a:spcBef>
                <a:spcPts val="0"/>
              </a:spcBef>
              <a:spcAft>
                <a:spcPts val="0"/>
              </a:spcAft>
              <a:buClr>
                <a:schemeClr val="lt1"/>
              </a:buClr>
              <a:buSzPts val="1400"/>
              <a:buNone/>
              <a:defRPr>
                <a:solidFill>
                  <a:schemeClr val="lt1"/>
                </a:solidFill>
              </a:defRPr>
            </a:lvl8pPr>
            <a:lvl9pPr lvl="8" algn="l">
              <a:lnSpc>
                <a:spcPct val="115000"/>
              </a:lnSpc>
              <a:spcBef>
                <a:spcPts val="0"/>
              </a:spcBef>
              <a:spcAft>
                <a:spcPts val="0"/>
              </a:spcAft>
              <a:buClr>
                <a:schemeClr val="lt1"/>
              </a:buClr>
              <a:buSzPts val="1400"/>
              <a:buNone/>
              <a:defRPr>
                <a:solidFill>
                  <a:schemeClr val="lt1"/>
                </a:solidFill>
              </a:defRPr>
            </a:lvl9pPr>
          </a:lstStyle>
          <a:p>
            <a:endParaRPr/>
          </a:p>
        </p:txBody>
      </p:sp>
      <p:sp>
        <p:nvSpPr>
          <p:cNvPr id="21" name="Google Shape;21;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1 1 1 1">
  <p:cSld name="CUSTOM_10_1_1_1">
    <p:spTree>
      <p:nvGrpSpPr>
        <p:cNvPr id="1" name="Shape 352"/>
        <p:cNvGrpSpPr/>
        <p:nvPr/>
      </p:nvGrpSpPr>
      <p:grpSpPr>
        <a:xfrm>
          <a:off x="0" y="0"/>
          <a:ext cx="0" cy="0"/>
          <a:chOff x="0" y="0"/>
          <a:chExt cx="0" cy="0"/>
        </a:xfrm>
      </p:grpSpPr>
      <p:sp>
        <p:nvSpPr>
          <p:cNvPr id="353" name="Google Shape;353;p31"/>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2E5E73"/>
                </a:solidFill>
                <a:latin typeface="Roboto"/>
                <a:ea typeface="Roboto"/>
                <a:cs typeface="Roboto"/>
                <a:sym typeface="Roboto"/>
              </a:rPr>
              <a:t>Peer </a:t>
            </a:r>
            <a:r>
              <a:rPr lang="en-US" sz="4000" b="0" i="0" u="none" strike="noStrike" cap="none">
                <a:solidFill>
                  <a:srgbClr val="2E5E73"/>
                </a:solidFill>
                <a:latin typeface="Roboto Light"/>
                <a:ea typeface="Roboto Light"/>
                <a:cs typeface="Roboto Light"/>
                <a:sym typeface="Roboto Light"/>
              </a:rPr>
              <a:t>review</a:t>
            </a:r>
            <a:endParaRPr sz="4000" b="0" i="0" u="none" strike="noStrike" cap="none">
              <a:solidFill>
                <a:srgbClr val="2E5E73"/>
              </a:solidFill>
              <a:latin typeface="Roboto Light"/>
              <a:ea typeface="Roboto Light"/>
              <a:cs typeface="Roboto Light"/>
              <a:sym typeface="Roboto Light"/>
            </a:endParaRPr>
          </a:p>
        </p:txBody>
      </p:sp>
      <p:pic>
        <p:nvPicPr>
          <p:cNvPr id="354" name="Google Shape;354;p31"/>
          <p:cNvPicPr preferRelativeResize="0"/>
          <p:nvPr/>
        </p:nvPicPr>
        <p:blipFill rotWithShape="1">
          <a:blip r:embed="rId2">
            <a:alphaModFix/>
          </a:blip>
          <a:srcRect/>
          <a:stretch/>
        </p:blipFill>
        <p:spPr>
          <a:xfrm>
            <a:off x="3926225" y="1453000"/>
            <a:ext cx="1291550" cy="12915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11 1 1 1 2">
  <p:cSld name="CUSTOM_10_1_1_1_2">
    <p:spTree>
      <p:nvGrpSpPr>
        <p:cNvPr id="1" name="Shape 355"/>
        <p:cNvGrpSpPr/>
        <p:nvPr/>
      </p:nvGrpSpPr>
      <p:grpSpPr>
        <a:xfrm>
          <a:off x="0" y="0"/>
          <a:ext cx="0" cy="0"/>
          <a:chOff x="0" y="0"/>
          <a:chExt cx="0" cy="0"/>
        </a:xfrm>
      </p:grpSpPr>
      <p:sp>
        <p:nvSpPr>
          <p:cNvPr id="356" name="Google Shape;356;p32"/>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2E5E73"/>
                </a:solidFill>
                <a:latin typeface="Roboto"/>
                <a:ea typeface="Roboto"/>
                <a:cs typeface="Roboto"/>
                <a:sym typeface="Roboto"/>
              </a:rPr>
              <a:t>Let’s </a:t>
            </a:r>
            <a:r>
              <a:rPr lang="en-US" sz="4000" b="1" i="0" u="none" strike="noStrike" cap="none">
                <a:solidFill>
                  <a:srgbClr val="2E5E73"/>
                </a:solidFill>
                <a:latin typeface="Roboto"/>
                <a:ea typeface="Roboto"/>
                <a:cs typeface="Roboto"/>
                <a:sym typeface="Roboto"/>
              </a:rPr>
              <a:t>recap</a:t>
            </a:r>
            <a:endParaRPr sz="4000" b="1" i="0" u="none" strike="noStrike" cap="none">
              <a:solidFill>
                <a:srgbClr val="2E5E73"/>
              </a:solidFill>
              <a:latin typeface="Roboto"/>
              <a:ea typeface="Roboto"/>
              <a:cs typeface="Roboto"/>
              <a:sym typeface="Roboto"/>
            </a:endParaRPr>
          </a:p>
        </p:txBody>
      </p:sp>
      <p:pic>
        <p:nvPicPr>
          <p:cNvPr id="357" name="Google Shape;357;p32"/>
          <p:cNvPicPr preferRelativeResize="0"/>
          <p:nvPr/>
        </p:nvPicPr>
        <p:blipFill rotWithShape="1">
          <a:blip r:embed="rId2">
            <a:alphaModFix/>
          </a:blip>
          <a:srcRect/>
          <a:stretch/>
        </p:blipFill>
        <p:spPr>
          <a:xfrm>
            <a:off x="3926225" y="1435359"/>
            <a:ext cx="1291550" cy="1326833"/>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11 1 1 1 2 2">
  <p:cSld name="CUSTOM_10_1_1_1_2_2">
    <p:spTree>
      <p:nvGrpSpPr>
        <p:cNvPr id="1" name="Shape 358"/>
        <p:cNvGrpSpPr/>
        <p:nvPr/>
      </p:nvGrpSpPr>
      <p:grpSpPr>
        <a:xfrm>
          <a:off x="0" y="0"/>
          <a:ext cx="0" cy="0"/>
          <a:chOff x="0" y="0"/>
          <a:chExt cx="0" cy="0"/>
        </a:xfrm>
      </p:grpSpPr>
      <p:sp>
        <p:nvSpPr>
          <p:cNvPr id="359" name="Google Shape;359;p33"/>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2E5E73"/>
                </a:solidFill>
                <a:latin typeface="Roboto"/>
                <a:ea typeface="Roboto"/>
                <a:cs typeface="Roboto"/>
                <a:sym typeface="Roboto"/>
              </a:rPr>
              <a:t>Next</a:t>
            </a:r>
            <a:endParaRPr sz="4000" b="1" i="0" u="none" strike="noStrike" cap="none">
              <a:solidFill>
                <a:srgbClr val="2E5E73"/>
              </a:solidFill>
              <a:latin typeface="Roboto"/>
              <a:ea typeface="Roboto"/>
              <a:cs typeface="Roboto"/>
              <a:sym typeface="Roboto"/>
            </a:endParaRPr>
          </a:p>
        </p:txBody>
      </p:sp>
      <p:grpSp>
        <p:nvGrpSpPr>
          <p:cNvPr id="360" name="Google Shape;360;p33"/>
          <p:cNvGrpSpPr/>
          <p:nvPr/>
        </p:nvGrpSpPr>
        <p:grpSpPr>
          <a:xfrm>
            <a:off x="3926232" y="1470628"/>
            <a:ext cx="1291534" cy="1291580"/>
            <a:chOff x="4898908" y="4195167"/>
            <a:chExt cx="459000" cy="459000"/>
          </a:xfrm>
        </p:grpSpPr>
        <p:sp>
          <p:nvSpPr>
            <p:cNvPr id="361" name="Google Shape;361;p33"/>
            <p:cNvSpPr/>
            <p:nvPr/>
          </p:nvSpPr>
          <p:spPr>
            <a:xfrm>
              <a:off x="4898908" y="4195167"/>
              <a:ext cx="459000" cy="459000"/>
            </a:xfrm>
            <a:prstGeom prst="ellipse">
              <a:avLst/>
            </a:prstGeom>
            <a:noFill/>
            <a:ln w="19050" cap="flat" cmpd="sng">
              <a:solidFill>
                <a:srgbClr val="28363B"/>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82D49"/>
                </a:solidFill>
                <a:latin typeface="Arial"/>
                <a:ea typeface="Arial"/>
                <a:cs typeface="Arial"/>
                <a:sym typeface="Arial"/>
              </a:endParaRPr>
            </a:p>
          </p:txBody>
        </p:sp>
        <p:sp>
          <p:nvSpPr>
            <p:cNvPr id="362" name="Google Shape;362;p33"/>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8363B"/>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11 1 1 1 2 1">
  <p:cSld name="CUSTOM_10_1_1_1_2_1">
    <p:spTree>
      <p:nvGrpSpPr>
        <p:cNvPr id="1" name="Shape 363"/>
        <p:cNvGrpSpPr/>
        <p:nvPr/>
      </p:nvGrpSpPr>
      <p:grpSpPr>
        <a:xfrm>
          <a:off x="0" y="0"/>
          <a:ext cx="0" cy="0"/>
          <a:chOff x="0" y="0"/>
          <a:chExt cx="0" cy="0"/>
        </a:xfrm>
      </p:grpSpPr>
      <p:sp>
        <p:nvSpPr>
          <p:cNvPr id="364" name="Google Shape;364;p34"/>
          <p:cNvSpPr/>
          <p:nvPr/>
        </p:nvSpPr>
        <p:spPr>
          <a:xfrm>
            <a:off x="4447475" y="925050"/>
            <a:ext cx="1281000" cy="1281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4"/>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2E5E73"/>
                </a:solidFill>
                <a:latin typeface="Roboto"/>
                <a:ea typeface="Roboto"/>
                <a:cs typeface="Roboto"/>
                <a:sym typeface="Roboto"/>
              </a:rPr>
              <a:t>The </a:t>
            </a:r>
            <a:r>
              <a:rPr lang="en-US" sz="4000" b="1" i="0" u="none" strike="noStrike" cap="none">
                <a:solidFill>
                  <a:srgbClr val="2E5E73"/>
                </a:solidFill>
                <a:latin typeface="Roboto"/>
                <a:ea typeface="Roboto"/>
                <a:cs typeface="Roboto"/>
                <a:sym typeface="Roboto"/>
              </a:rPr>
              <a:t>end</a:t>
            </a:r>
            <a:endParaRPr sz="4000" b="1" i="0" u="none" strike="noStrike" cap="none">
              <a:solidFill>
                <a:srgbClr val="2E5E73"/>
              </a:solidFill>
              <a:latin typeface="Roboto"/>
              <a:ea typeface="Roboto"/>
              <a:cs typeface="Roboto"/>
              <a:sym typeface="Roboto"/>
            </a:endParaRPr>
          </a:p>
        </p:txBody>
      </p:sp>
      <p:pic>
        <p:nvPicPr>
          <p:cNvPr id="366" name="Google Shape;366;p34"/>
          <p:cNvPicPr preferRelativeResize="0"/>
          <p:nvPr/>
        </p:nvPicPr>
        <p:blipFill rotWithShape="1">
          <a:blip r:embed="rId2">
            <a:alphaModFix/>
          </a:blip>
          <a:srcRect/>
          <a:stretch/>
        </p:blipFill>
        <p:spPr>
          <a:xfrm>
            <a:off x="3819450" y="1325700"/>
            <a:ext cx="1612400" cy="16124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11 1 1 1 1">
  <p:cSld name="CUSTOM_10_1_1_1_1">
    <p:spTree>
      <p:nvGrpSpPr>
        <p:cNvPr id="1" name="Shape 367"/>
        <p:cNvGrpSpPr/>
        <p:nvPr/>
      </p:nvGrpSpPr>
      <p:grpSpPr>
        <a:xfrm>
          <a:off x="0" y="0"/>
          <a:ext cx="0" cy="0"/>
          <a:chOff x="0" y="0"/>
          <a:chExt cx="0" cy="0"/>
        </a:xfrm>
      </p:grpSpPr>
      <p:sp>
        <p:nvSpPr>
          <p:cNvPr id="368" name="Google Shape;368;p35"/>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2E5E73"/>
                </a:solidFill>
                <a:latin typeface="Roboto"/>
                <a:ea typeface="Roboto"/>
                <a:cs typeface="Roboto"/>
                <a:sym typeface="Roboto"/>
              </a:rPr>
              <a:t>Questions?</a:t>
            </a:r>
            <a:endParaRPr sz="4000" b="0" i="0" u="none" strike="noStrike" cap="none">
              <a:solidFill>
                <a:srgbClr val="2E5E73"/>
              </a:solidFill>
              <a:latin typeface="Roboto Light"/>
              <a:ea typeface="Roboto Light"/>
              <a:cs typeface="Roboto Light"/>
              <a:sym typeface="Roboto Light"/>
            </a:endParaRPr>
          </a:p>
        </p:txBody>
      </p:sp>
      <p:pic>
        <p:nvPicPr>
          <p:cNvPr id="369" name="Google Shape;369;p35"/>
          <p:cNvPicPr preferRelativeResize="0"/>
          <p:nvPr/>
        </p:nvPicPr>
        <p:blipFill rotWithShape="1">
          <a:blip r:embed="rId2">
            <a:alphaModFix/>
          </a:blip>
          <a:srcRect/>
          <a:stretch/>
        </p:blipFill>
        <p:spPr>
          <a:xfrm>
            <a:off x="3762650" y="1443625"/>
            <a:ext cx="1345550" cy="1054620"/>
          </a:xfrm>
          <a:prstGeom prst="rect">
            <a:avLst/>
          </a:prstGeom>
          <a:noFill/>
          <a:ln>
            <a:noFill/>
          </a:ln>
        </p:spPr>
      </p:pic>
      <p:pic>
        <p:nvPicPr>
          <p:cNvPr id="370" name="Google Shape;370;p35"/>
          <p:cNvPicPr preferRelativeResize="0"/>
          <p:nvPr/>
        </p:nvPicPr>
        <p:blipFill rotWithShape="1">
          <a:blip r:embed="rId3">
            <a:alphaModFix/>
          </a:blip>
          <a:srcRect b="9853"/>
          <a:stretch/>
        </p:blipFill>
        <p:spPr>
          <a:xfrm>
            <a:off x="653025" y="3974475"/>
            <a:ext cx="870750" cy="1194250"/>
          </a:xfrm>
          <a:prstGeom prst="rect">
            <a:avLst/>
          </a:prstGeom>
          <a:noFill/>
          <a:ln>
            <a:noFill/>
          </a:ln>
        </p:spPr>
      </p:pic>
      <p:pic>
        <p:nvPicPr>
          <p:cNvPr id="371" name="Google Shape;371;p35"/>
          <p:cNvPicPr preferRelativeResize="0"/>
          <p:nvPr/>
        </p:nvPicPr>
        <p:blipFill rotWithShape="1">
          <a:blip r:embed="rId3">
            <a:alphaModFix/>
          </a:blip>
          <a:srcRect b="19664"/>
          <a:stretch/>
        </p:blipFill>
        <p:spPr>
          <a:xfrm flipH="1">
            <a:off x="1651350" y="4211600"/>
            <a:ext cx="783075" cy="957125"/>
          </a:xfrm>
          <a:prstGeom prst="rect">
            <a:avLst/>
          </a:prstGeom>
          <a:noFill/>
          <a:ln>
            <a:noFill/>
          </a:ln>
        </p:spPr>
      </p:pic>
      <p:pic>
        <p:nvPicPr>
          <p:cNvPr id="372" name="Google Shape;372;p35"/>
          <p:cNvPicPr preferRelativeResize="0"/>
          <p:nvPr/>
        </p:nvPicPr>
        <p:blipFill rotWithShape="1">
          <a:blip r:embed="rId3">
            <a:alphaModFix/>
          </a:blip>
          <a:srcRect b="30598"/>
          <a:stretch/>
        </p:blipFill>
        <p:spPr>
          <a:xfrm flipH="1">
            <a:off x="3638200" y="4387525"/>
            <a:ext cx="712575" cy="752400"/>
          </a:xfrm>
          <a:prstGeom prst="rect">
            <a:avLst/>
          </a:prstGeom>
          <a:noFill/>
          <a:ln>
            <a:noFill/>
          </a:ln>
        </p:spPr>
      </p:pic>
      <p:pic>
        <p:nvPicPr>
          <p:cNvPr id="373" name="Google Shape;373;p35"/>
          <p:cNvPicPr preferRelativeResize="0"/>
          <p:nvPr/>
        </p:nvPicPr>
        <p:blipFill rotWithShape="1">
          <a:blip r:embed="rId3">
            <a:alphaModFix/>
          </a:blip>
          <a:srcRect b="9853"/>
          <a:stretch/>
        </p:blipFill>
        <p:spPr>
          <a:xfrm>
            <a:off x="2655487" y="3820875"/>
            <a:ext cx="982713" cy="1347850"/>
          </a:xfrm>
          <a:prstGeom prst="rect">
            <a:avLst/>
          </a:prstGeom>
          <a:noFill/>
          <a:ln>
            <a:noFill/>
          </a:ln>
        </p:spPr>
      </p:pic>
      <p:pic>
        <p:nvPicPr>
          <p:cNvPr id="374" name="Google Shape;374;p35"/>
          <p:cNvPicPr preferRelativeResize="0"/>
          <p:nvPr/>
        </p:nvPicPr>
        <p:blipFill rotWithShape="1">
          <a:blip r:embed="rId3">
            <a:alphaModFix/>
          </a:blip>
          <a:srcRect b="9853"/>
          <a:stretch/>
        </p:blipFill>
        <p:spPr>
          <a:xfrm>
            <a:off x="4517888" y="3982537"/>
            <a:ext cx="870750" cy="1194250"/>
          </a:xfrm>
          <a:prstGeom prst="rect">
            <a:avLst/>
          </a:prstGeom>
          <a:noFill/>
          <a:ln>
            <a:noFill/>
          </a:ln>
        </p:spPr>
      </p:pic>
      <p:pic>
        <p:nvPicPr>
          <p:cNvPr id="375" name="Google Shape;375;p35"/>
          <p:cNvPicPr preferRelativeResize="0"/>
          <p:nvPr/>
        </p:nvPicPr>
        <p:blipFill rotWithShape="1">
          <a:blip r:embed="rId3">
            <a:alphaModFix/>
          </a:blip>
          <a:srcRect b="5686"/>
          <a:stretch/>
        </p:blipFill>
        <p:spPr>
          <a:xfrm flipH="1">
            <a:off x="5979175" y="4016252"/>
            <a:ext cx="783075" cy="1123675"/>
          </a:xfrm>
          <a:prstGeom prst="rect">
            <a:avLst/>
          </a:prstGeom>
          <a:noFill/>
          <a:ln>
            <a:noFill/>
          </a:ln>
        </p:spPr>
      </p:pic>
      <p:pic>
        <p:nvPicPr>
          <p:cNvPr id="376" name="Google Shape;376;p35"/>
          <p:cNvPicPr preferRelativeResize="0"/>
          <p:nvPr/>
        </p:nvPicPr>
        <p:blipFill rotWithShape="1">
          <a:blip r:embed="rId3">
            <a:alphaModFix/>
          </a:blip>
          <a:srcRect/>
          <a:stretch/>
        </p:blipFill>
        <p:spPr>
          <a:xfrm>
            <a:off x="7223650" y="3820875"/>
            <a:ext cx="870750" cy="13248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1 1 1 1 1 1">
  <p:cSld name="CUSTOM_10_1_1_1_1_1">
    <p:spTree>
      <p:nvGrpSpPr>
        <p:cNvPr id="1" name="Shape 377"/>
        <p:cNvGrpSpPr/>
        <p:nvPr/>
      </p:nvGrpSpPr>
      <p:grpSpPr>
        <a:xfrm>
          <a:off x="0" y="0"/>
          <a:ext cx="0" cy="0"/>
          <a:chOff x="0" y="0"/>
          <a:chExt cx="0" cy="0"/>
        </a:xfrm>
      </p:grpSpPr>
      <p:sp>
        <p:nvSpPr>
          <p:cNvPr id="378" name="Google Shape;378;p36"/>
          <p:cNvSpPr/>
          <p:nvPr/>
        </p:nvSpPr>
        <p:spPr>
          <a:xfrm flipH="1">
            <a:off x="1251238" y="1174875"/>
            <a:ext cx="2443200" cy="2443500"/>
          </a:xfrm>
          <a:prstGeom prst="wedgeEllipseCallout">
            <a:avLst>
              <a:gd name="adj1" fmla="val -20833"/>
              <a:gd name="adj2" fmla="val 62500"/>
            </a:avLst>
          </a:prstGeom>
          <a:solidFill>
            <a:srgbClr val="2E5E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6"/>
          <p:cNvSpPr/>
          <p:nvPr/>
        </p:nvSpPr>
        <p:spPr>
          <a:xfrm>
            <a:off x="5449563" y="1174875"/>
            <a:ext cx="2443200" cy="2443500"/>
          </a:xfrm>
          <a:prstGeom prst="wedgeEllipseCallout">
            <a:avLst>
              <a:gd name="adj1" fmla="val -20833"/>
              <a:gd name="adj2" fmla="val 62500"/>
            </a:avLst>
          </a:prstGeom>
          <a:solidFill>
            <a:srgbClr val="00C7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6"/>
          <p:cNvSpPr/>
          <p:nvPr/>
        </p:nvSpPr>
        <p:spPr>
          <a:xfrm>
            <a:off x="3586938" y="1399275"/>
            <a:ext cx="1994400" cy="1994700"/>
          </a:xfrm>
          <a:prstGeom prst="wedgeEllipseCallout">
            <a:avLst>
              <a:gd name="adj1" fmla="val -20833"/>
              <a:gd name="adj2" fmla="val 62500"/>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6"/>
          <p:cNvSpPr txBox="1"/>
          <p:nvPr/>
        </p:nvSpPr>
        <p:spPr>
          <a:xfrm>
            <a:off x="1418338" y="2020425"/>
            <a:ext cx="21090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FFFFFF"/>
                </a:solidFill>
                <a:latin typeface="Roboto"/>
                <a:ea typeface="Roboto"/>
                <a:cs typeface="Roboto"/>
                <a:sym typeface="Roboto"/>
              </a:rPr>
              <a:t>Share</a:t>
            </a:r>
            <a:endParaRPr sz="4000" b="1" i="0" u="none" strike="noStrike" cap="none">
              <a:solidFill>
                <a:srgbClr val="FFFFFF"/>
              </a:solidFill>
              <a:latin typeface="Roboto"/>
              <a:ea typeface="Roboto"/>
              <a:cs typeface="Roboto"/>
              <a:sym typeface="Roboto"/>
            </a:endParaRPr>
          </a:p>
        </p:txBody>
      </p:sp>
      <p:sp>
        <p:nvSpPr>
          <p:cNvPr id="382" name="Google Shape;382;p36"/>
          <p:cNvSpPr txBox="1"/>
          <p:nvPr/>
        </p:nvSpPr>
        <p:spPr>
          <a:xfrm>
            <a:off x="3529638" y="2020425"/>
            <a:ext cx="21090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FFFFFF"/>
                </a:solidFill>
                <a:latin typeface="Roboto"/>
                <a:ea typeface="Roboto"/>
                <a:cs typeface="Roboto"/>
                <a:sym typeface="Roboto"/>
              </a:rPr>
              <a:t>Your</a:t>
            </a:r>
            <a:endParaRPr sz="4000" b="1" i="0" u="none" strike="noStrike" cap="none">
              <a:solidFill>
                <a:srgbClr val="FFFFFF"/>
              </a:solidFill>
              <a:latin typeface="Roboto"/>
              <a:ea typeface="Roboto"/>
              <a:cs typeface="Roboto"/>
              <a:sym typeface="Roboto"/>
            </a:endParaRPr>
          </a:p>
        </p:txBody>
      </p:sp>
      <p:sp>
        <p:nvSpPr>
          <p:cNvPr id="383" name="Google Shape;383;p36"/>
          <p:cNvSpPr txBox="1"/>
          <p:nvPr/>
        </p:nvSpPr>
        <p:spPr>
          <a:xfrm>
            <a:off x="5469363" y="2020425"/>
            <a:ext cx="2403600" cy="75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FFFFFF"/>
                </a:solidFill>
                <a:latin typeface="Roboto"/>
                <a:ea typeface="Roboto"/>
                <a:cs typeface="Roboto"/>
                <a:sym typeface="Roboto"/>
              </a:rPr>
              <a:t>Answers</a:t>
            </a:r>
            <a:endParaRPr sz="4000" b="1" i="0" u="none" strike="noStrike" cap="none">
              <a:solidFill>
                <a:srgbClr val="FFFFFF"/>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ustom Layout 12">
  <p:cSld name="CUSTOM_11">
    <p:spTree>
      <p:nvGrpSpPr>
        <p:cNvPr id="1" name="Shape 384"/>
        <p:cNvGrpSpPr/>
        <p:nvPr/>
      </p:nvGrpSpPr>
      <p:grpSpPr>
        <a:xfrm>
          <a:off x="0" y="0"/>
          <a:ext cx="0" cy="0"/>
          <a:chOff x="0" y="0"/>
          <a:chExt cx="0" cy="0"/>
        </a:xfrm>
      </p:grpSpPr>
      <p:sp>
        <p:nvSpPr>
          <p:cNvPr id="385" name="Google Shape;385;p3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7"/>
          <p:cNvSpPr/>
          <p:nvPr/>
        </p:nvSpPr>
        <p:spPr>
          <a:xfrm>
            <a:off x="953325" y="434773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1</a:t>
            </a:r>
            <a:endParaRPr sz="1400" b="0" i="0" u="none" strike="noStrike" cap="none">
              <a:solidFill>
                <a:srgbClr val="082D49"/>
              </a:solidFill>
              <a:latin typeface="Arial"/>
              <a:ea typeface="Arial"/>
              <a:cs typeface="Arial"/>
              <a:sym typeface="Arial"/>
            </a:endParaRPr>
          </a:p>
        </p:txBody>
      </p:sp>
      <p:sp>
        <p:nvSpPr>
          <p:cNvPr id="392" name="Google Shape;392;p3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2</a:t>
            </a:r>
            <a:endParaRPr sz="1400" b="0" i="0" u="none" strike="noStrike" cap="none">
              <a:solidFill>
                <a:srgbClr val="082D49"/>
              </a:solidFill>
              <a:latin typeface="Arial"/>
              <a:ea typeface="Arial"/>
              <a:cs typeface="Arial"/>
              <a:sym typeface="Arial"/>
            </a:endParaRPr>
          </a:p>
        </p:txBody>
      </p:sp>
      <p:sp>
        <p:nvSpPr>
          <p:cNvPr id="393" name="Google Shape;393;p3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3</a:t>
            </a:r>
            <a:endParaRPr sz="1400" b="0" i="0" u="none" strike="noStrike" cap="none">
              <a:solidFill>
                <a:srgbClr val="082D49"/>
              </a:solidFill>
              <a:latin typeface="Arial"/>
              <a:ea typeface="Arial"/>
              <a:cs typeface="Arial"/>
              <a:sym typeface="Arial"/>
            </a:endParaRPr>
          </a:p>
        </p:txBody>
      </p:sp>
      <p:sp>
        <p:nvSpPr>
          <p:cNvPr id="394" name="Google Shape;394;p3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4</a:t>
            </a:r>
            <a:endParaRPr sz="1400" b="0" i="0" u="none" strike="noStrike" cap="none">
              <a:solidFill>
                <a:srgbClr val="082D49"/>
              </a:solidFill>
              <a:latin typeface="Arial"/>
              <a:ea typeface="Arial"/>
              <a:cs typeface="Arial"/>
              <a:sym typeface="Arial"/>
            </a:endParaRPr>
          </a:p>
        </p:txBody>
      </p:sp>
      <p:sp>
        <p:nvSpPr>
          <p:cNvPr id="395" name="Google Shape;395;p3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5</a:t>
            </a:r>
            <a:endParaRPr sz="1400" b="0" i="0" u="none" strike="noStrike" cap="none">
              <a:solidFill>
                <a:srgbClr val="082D49"/>
              </a:solidFill>
              <a:latin typeface="Arial"/>
              <a:ea typeface="Arial"/>
              <a:cs typeface="Arial"/>
              <a:sym typeface="Arial"/>
            </a:endParaRPr>
          </a:p>
        </p:txBody>
      </p:sp>
      <p:sp>
        <p:nvSpPr>
          <p:cNvPr id="396" name="Google Shape;396;p37"/>
          <p:cNvSpPr/>
          <p:nvPr/>
        </p:nvSpPr>
        <p:spPr>
          <a:xfrm>
            <a:off x="802850" y="429721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6</a:t>
            </a:r>
            <a:endParaRPr sz="1400" b="0" i="0" u="none" strike="noStrike" cap="none">
              <a:solidFill>
                <a:srgbClr val="082D49"/>
              </a:solidFill>
              <a:latin typeface="Arial"/>
              <a:ea typeface="Arial"/>
              <a:cs typeface="Arial"/>
              <a:sym typeface="Arial"/>
            </a:endParaRPr>
          </a:p>
        </p:txBody>
      </p:sp>
      <p:sp>
        <p:nvSpPr>
          <p:cNvPr id="397" name="Google Shape;397;p37"/>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8" name="Google Shape;398;p37"/>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9" name="Google Shape;399;p37"/>
          <p:cNvSpPr txBox="1">
            <a:spLocks noGrp="1"/>
          </p:cNvSpPr>
          <p:nvPr>
            <p:ph type="subTitle" idx="1"/>
          </p:nvPr>
        </p:nvSpPr>
        <p:spPr>
          <a:xfrm>
            <a:off x="1354400" y="1129175"/>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00" name="Google Shape;400;p37"/>
          <p:cNvSpPr txBox="1">
            <a:spLocks noGrp="1"/>
          </p:cNvSpPr>
          <p:nvPr>
            <p:ph type="subTitle" idx="3"/>
          </p:nvPr>
        </p:nvSpPr>
        <p:spPr>
          <a:xfrm>
            <a:off x="1354400" y="1771638"/>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01" name="Google Shape;401;p37"/>
          <p:cNvSpPr txBox="1">
            <a:spLocks noGrp="1"/>
          </p:cNvSpPr>
          <p:nvPr>
            <p:ph type="subTitle" idx="4"/>
          </p:nvPr>
        </p:nvSpPr>
        <p:spPr>
          <a:xfrm>
            <a:off x="1354400" y="2417425"/>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02" name="Google Shape;402;p37"/>
          <p:cNvSpPr txBox="1">
            <a:spLocks noGrp="1"/>
          </p:cNvSpPr>
          <p:nvPr>
            <p:ph type="subTitle" idx="5"/>
          </p:nvPr>
        </p:nvSpPr>
        <p:spPr>
          <a:xfrm>
            <a:off x="1354400" y="3063213"/>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03" name="Google Shape;403;p37"/>
          <p:cNvSpPr txBox="1">
            <a:spLocks noGrp="1"/>
          </p:cNvSpPr>
          <p:nvPr>
            <p:ph type="subTitle" idx="6"/>
          </p:nvPr>
        </p:nvSpPr>
        <p:spPr>
          <a:xfrm>
            <a:off x="1354400" y="3705625"/>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04" name="Google Shape;404;p37"/>
          <p:cNvSpPr txBox="1">
            <a:spLocks noGrp="1"/>
          </p:cNvSpPr>
          <p:nvPr>
            <p:ph type="subTitle" idx="7"/>
          </p:nvPr>
        </p:nvSpPr>
        <p:spPr>
          <a:xfrm>
            <a:off x="1354400" y="4347725"/>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05" name="Google Shape;405;p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ustom Layout 12 1">
  <p:cSld name="CUSTOM_11_1">
    <p:spTree>
      <p:nvGrpSpPr>
        <p:cNvPr id="1" name="Shape 406"/>
        <p:cNvGrpSpPr/>
        <p:nvPr/>
      </p:nvGrpSpPr>
      <p:grpSpPr>
        <a:xfrm>
          <a:off x="0" y="0"/>
          <a:ext cx="0" cy="0"/>
          <a:chOff x="0" y="0"/>
          <a:chExt cx="0" cy="0"/>
        </a:xfrm>
      </p:grpSpPr>
      <p:sp>
        <p:nvSpPr>
          <p:cNvPr id="407" name="Google Shape;407;p38"/>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8"/>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8"/>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8"/>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8"/>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8"/>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1</a:t>
            </a:r>
            <a:endParaRPr sz="1400" b="0" i="0" u="none" strike="noStrike" cap="none">
              <a:solidFill>
                <a:srgbClr val="082D49"/>
              </a:solidFill>
              <a:latin typeface="Arial"/>
              <a:ea typeface="Arial"/>
              <a:cs typeface="Arial"/>
              <a:sym typeface="Arial"/>
            </a:endParaRPr>
          </a:p>
        </p:txBody>
      </p:sp>
      <p:sp>
        <p:nvSpPr>
          <p:cNvPr id="413" name="Google Shape;413;p38"/>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2</a:t>
            </a:r>
            <a:endParaRPr sz="1400" b="0" i="0" u="none" strike="noStrike" cap="none">
              <a:solidFill>
                <a:srgbClr val="082D49"/>
              </a:solidFill>
              <a:latin typeface="Arial"/>
              <a:ea typeface="Arial"/>
              <a:cs typeface="Arial"/>
              <a:sym typeface="Arial"/>
            </a:endParaRPr>
          </a:p>
        </p:txBody>
      </p:sp>
      <p:sp>
        <p:nvSpPr>
          <p:cNvPr id="414" name="Google Shape;414;p38"/>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3</a:t>
            </a:r>
            <a:endParaRPr sz="1400" b="0" i="0" u="none" strike="noStrike" cap="none">
              <a:solidFill>
                <a:srgbClr val="082D49"/>
              </a:solidFill>
              <a:latin typeface="Arial"/>
              <a:ea typeface="Arial"/>
              <a:cs typeface="Arial"/>
              <a:sym typeface="Arial"/>
            </a:endParaRPr>
          </a:p>
        </p:txBody>
      </p:sp>
      <p:sp>
        <p:nvSpPr>
          <p:cNvPr id="415" name="Google Shape;415;p38"/>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4</a:t>
            </a:r>
            <a:endParaRPr sz="1400" b="0" i="0" u="none" strike="noStrike" cap="none">
              <a:solidFill>
                <a:srgbClr val="082D49"/>
              </a:solidFill>
              <a:latin typeface="Arial"/>
              <a:ea typeface="Arial"/>
              <a:cs typeface="Arial"/>
              <a:sym typeface="Arial"/>
            </a:endParaRPr>
          </a:p>
        </p:txBody>
      </p:sp>
      <p:sp>
        <p:nvSpPr>
          <p:cNvPr id="416" name="Google Shape;416;p38"/>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5</a:t>
            </a:r>
            <a:endParaRPr sz="1400" b="0" i="0" u="none" strike="noStrike" cap="none">
              <a:solidFill>
                <a:srgbClr val="082D49"/>
              </a:solidFill>
              <a:latin typeface="Arial"/>
              <a:ea typeface="Arial"/>
              <a:cs typeface="Arial"/>
              <a:sym typeface="Arial"/>
            </a:endParaRPr>
          </a:p>
        </p:txBody>
      </p:sp>
      <p:sp>
        <p:nvSpPr>
          <p:cNvPr id="417" name="Google Shape;417;p38"/>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8" name="Google Shape;418;p38"/>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9" name="Google Shape;419;p38"/>
          <p:cNvSpPr txBox="1">
            <a:spLocks noGrp="1"/>
          </p:cNvSpPr>
          <p:nvPr>
            <p:ph type="subTitle" idx="1"/>
          </p:nvPr>
        </p:nvSpPr>
        <p:spPr>
          <a:xfrm>
            <a:off x="1354400" y="1129175"/>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20" name="Google Shape;420;p38"/>
          <p:cNvSpPr txBox="1">
            <a:spLocks noGrp="1"/>
          </p:cNvSpPr>
          <p:nvPr>
            <p:ph type="subTitle" idx="3"/>
          </p:nvPr>
        </p:nvSpPr>
        <p:spPr>
          <a:xfrm>
            <a:off x="1354400" y="1771638"/>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21" name="Google Shape;421;p38"/>
          <p:cNvSpPr txBox="1">
            <a:spLocks noGrp="1"/>
          </p:cNvSpPr>
          <p:nvPr>
            <p:ph type="subTitle" idx="4"/>
          </p:nvPr>
        </p:nvSpPr>
        <p:spPr>
          <a:xfrm>
            <a:off x="1354400" y="2417425"/>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22" name="Google Shape;422;p38"/>
          <p:cNvSpPr txBox="1">
            <a:spLocks noGrp="1"/>
          </p:cNvSpPr>
          <p:nvPr>
            <p:ph type="subTitle" idx="5"/>
          </p:nvPr>
        </p:nvSpPr>
        <p:spPr>
          <a:xfrm>
            <a:off x="1354400" y="3063213"/>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23" name="Google Shape;423;p38"/>
          <p:cNvSpPr txBox="1">
            <a:spLocks noGrp="1"/>
          </p:cNvSpPr>
          <p:nvPr>
            <p:ph type="subTitle" idx="6"/>
          </p:nvPr>
        </p:nvSpPr>
        <p:spPr>
          <a:xfrm>
            <a:off x="1354400" y="3705625"/>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24" name="Google Shape;424;p3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ustom Layout 12 1 1">
  <p:cSld name="CUSTOM_11_1_1">
    <p:spTree>
      <p:nvGrpSpPr>
        <p:cNvPr id="1" name="Shape 425"/>
        <p:cNvGrpSpPr/>
        <p:nvPr/>
      </p:nvGrpSpPr>
      <p:grpSpPr>
        <a:xfrm>
          <a:off x="0" y="0"/>
          <a:ext cx="0" cy="0"/>
          <a:chOff x="0" y="0"/>
          <a:chExt cx="0" cy="0"/>
        </a:xfrm>
      </p:grpSpPr>
      <p:sp>
        <p:nvSpPr>
          <p:cNvPr id="426" name="Google Shape;426;p39"/>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9"/>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9"/>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9"/>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9"/>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1</a:t>
            </a:r>
            <a:endParaRPr sz="1400" b="0" i="0" u="none" strike="noStrike" cap="none">
              <a:solidFill>
                <a:srgbClr val="082D49"/>
              </a:solidFill>
              <a:latin typeface="Arial"/>
              <a:ea typeface="Arial"/>
              <a:cs typeface="Arial"/>
              <a:sym typeface="Arial"/>
            </a:endParaRPr>
          </a:p>
        </p:txBody>
      </p:sp>
      <p:sp>
        <p:nvSpPr>
          <p:cNvPr id="431" name="Google Shape;431;p39"/>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2</a:t>
            </a:r>
            <a:endParaRPr sz="1400" b="0" i="0" u="none" strike="noStrike" cap="none">
              <a:solidFill>
                <a:srgbClr val="082D49"/>
              </a:solidFill>
              <a:latin typeface="Arial"/>
              <a:ea typeface="Arial"/>
              <a:cs typeface="Arial"/>
              <a:sym typeface="Arial"/>
            </a:endParaRPr>
          </a:p>
        </p:txBody>
      </p:sp>
      <p:sp>
        <p:nvSpPr>
          <p:cNvPr id="432" name="Google Shape;432;p39"/>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3</a:t>
            </a:r>
            <a:endParaRPr sz="1400" b="0" i="0" u="none" strike="noStrike" cap="none">
              <a:solidFill>
                <a:srgbClr val="082D49"/>
              </a:solidFill>
              <a:latin typeface="Arial"/>
              <a:ea typeface="Arial"/>
              <a:cs typeface="Arial"/>
              <a:sym typeface="Arial"/>
            </a:endParaRPr>
          </a:p>
        </p:txBody>
      </p:sp>
      <p:sp>
        <p:nvSpPr>
          <p:cNvPr id="433" name="Google Shape;433;p39"/>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4</a:t>
            </a:r>
            <a:endParaRPr sz="1400" b="0" i="0" u="none" strike="noStrike" cap="none">
              <a:solidFill>
                <a:srgbClr val="082D49"/>
              </a:solidFill>
              <a:latin typeface="Arial"/>
              <a:ea typeface="Arial"/>
              <a:cs typeface="Arial"/>
              <a:sym typeface="Arial"/>
            </a:endParaRPr>
          </a:p>
        </p:txBody>
      </p:sp>
      <p:sp>
        <p:nvSpPr>
          <p:cNvPr id="434" name="Google Shape;434;p39"/>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5" name="Google Shape;435;p39"/>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6" name="Google Shape;436;p39"/>
          <p:cNvSpPr txBox="1">
            <a:spLocks noGrp="1"/>
          </p:cNvSpPr>
          <p:nvPr>
            <p:ph type="subTitle" idx="1"/>
          </p:nvPr>
        </p:nvSpPr>
        <p:spPr>
          <a:xfrm>
            <a:off x="1354400" y="1129175"/>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37" name="Google Shape;437;p39"/>
          <p:cNvSpPr txBox="1">
            <a:spLocks noGrp="1"/>
          </p:cNvSpPr>
          <p:nvPr>
            <p:ph type="subTitle" idx="3"/>
          </p:nvPr>
        </p:nvSpPr>
        <p:spPr>
          <a:xfrm>
            <a:off x="1354400" y="1771638"/>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38" name="Google Shape;438;p39"/>
          <p:cNvSpPr txBox="1">
            <a:spLocks noGrp="1"/>
          </p:cNvSpPr>
          <p:nvPr>
            <p:ph type="subTitle" idx="4"/>
          </p:nvPr>
        </p:nvSpPr>
        <p:spPr>
          <a:xfrm>
            <a:off x="1354400" y="2417425"/>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39" name="Google Shape;439;p39"/>
          <p:cNvSpPr txBox="1">
            <a:spLocks noGrp="1"/>
          </p:cNvSpPr>
          <p:nvPr>
            <p:ph type="subTitle" idx="5"/>
          </p:nvPr>
        </p:nvSpPr>
        <p:spPr>
          <a:xfrm>
            <a:off x="1354400" y="3063213"/>
            <a:ext cx="71160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40" name="Google Shape;440;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441"/>
        <p:cNvGrpSpPr/>
        <p:nvPr/>
      </p:nvGrpSpPr>
      <p:grpSpPr>
        <a:xfrm>
          <a:off x="0" y="0"/>
          <a:ext cx="0" cy="0"/>
          <a:chOff x="0" y="0"/>
          <a:chExt cx="0" cy="0"/>
        </a:xfrm>
      </p:grpSpPr>
      <p:sp>
        <p:nvSpPr>
          <p:cNvPr id="442" name="Google Shape;442;p40"/>
          <p:cNvSpPr txBox="1"/>
          <p:nvPr/>
        </p:nvSpPr>
        <p:spPr>
          <a:xfrm>
            <a:off x="705516" y="1475925"/>
            <a:ext cx="10266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2E5E73"/>
                </a:solidFill>
                <a:latin typeface="Roboto"/>
                <a:ea typeface="Roboto"/>
                <a:cs typeface="Roboto"/>
                <a:sym typeface="Roboto"/>
              </a:rPr>
              <a:t>01.</a:t>
            </a:r>
            <a:endParaRPr sz="4000" b="1" i="0" u="none" strike="noStrike" cap="none">
              <a:solidFill>
                <a:srgbClr val="2E5E73"/>
              </a:solidFill>
              <a:latin typeface="Roboto"/>
              <a:ea typeface="Roboto"/>
              <a:cs typeface="Roboto"/>
              <a:sym typeface="Roboto"/>
            </a:endParaRPr>
          </a:p>
        </p:txBody>
      </p:sp>
      <p:sp>
        <p:nvSpPr>
          <p:cNvPr id="443" name="Google Shape;443;p40"/>
          <p:cNvSpPr txBox="1"/>
          <p:nvPr/>
        </p:nvSpPr>
        <p:spPr>
          <a:xfrm>
            <a:off x="3780364" y="1475925"/>
            <a:ext cx="10266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2E5E73"/>
                </a:solidFill>
                <a:latin typeface="Roboto"/>
                <a:ea typeface="Roboto"/>
                <a:cs typeface="Roboto"/>
                <a:sym typeface="Roboto"/>
              </a:rPr>
              <a:t>02.</a:t>
            </a:r>
            <a:endParaRPr sz="4000" b="1" i="0" u="none" strike="noStrike" cap="none">
              <a:solidFill>
                <a:srgbClr val="2E5E73"/>
              </a:solidFill>
              <a:latin typeface="Roboto"/>
              <a:ea typeface="Roboto"/>
              <a:cs typeface="Roboto"/>
              <a:sym typeface="Roboto"/>
            </a:endParaRPr>
          </a:p>
        </p:txBody>
      </p:sp>
      <p:sp>
        <p:nvSpPr>
          <p:cNvPr id="444" name="Google Shape;444;p40"/>
          <p:cNvSpPr txBox="1"/>
          <p:nvPr/>
        </p:nvSpPr>
        <p:spPr>
          <a:xfrm>
            <a:off x="6846058" y="1475925"/>
            <a:ext cx="10266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2E5E73"/>
                </a:solidFill>
                <a:latin typeface="Roboto"/>
                <a:ea typeface="Roboto"/>
                <a:cs typeface="Roboto"/>
                <a:sym typeface="Roboto"/>
              </a:rPr>
              <a:t>03.</a:t>
            </a:r>
            <a:endParaRPr sz="4000" b="1" i="0" u="none" strike="noStrike" cap="none">
              <a:solidFill>
                <a:srgbClr val="2E5E73"/>
              </a:solidFill>
              <a:latin typeface="Roboto"/>
              <a:ea typeface="Roboto"/>
              <a:cs typeface="Roboto"/>
              <a:sym typeface="Roboto"/>
            </a:endParaRPr>
          </a:p>
        </p:txBody>
      </p:sp>
      <p:cxnSp>
        <p:nvCxnSpPr>
          <p:cNvPr id="445" name="Google Shape;445;p40"/>
          <p:cNvCxnSpPr/>
          <p:nvPr/>
        </p:nvCxnSpPr>
        <p:spPr>
          <a:xfrm>
            <a:off x="820566" y="2314925"/>
            <a:ext cx="1809900" cy="0"/>
          </a:xfrm>
          <a:prstGeom prst="straightConnector1">
            <a:avLst/>
          </a:prstGeom>
          <a:noFill/>
          <a:ln w="19050" cap="flat" cmpd="sng">
            <a:solidFill>
              <a:srgbClr val="2E5E73"/>
            </a:solidFill>
            <a:prstDash val="solid"/>
            <a:round/>
            <a:headEnd type="none" w="sm" len="sm"/>
            <a:tailEnd type="none" w="sm" len="sm"/>
          </a:ln>
        </p:spPr>
      </p:cxnSp>
      <p:cxnSp>
        <p:nvCxnSpPr>
          <p:cNvPr id="446" name="Google Shape;446;p40"/>
          <p:cNvCxnSpPr/>
          <p:nvPr/>
        </p:nvCxnSpPr>
        <p:spPr>
          <a:xfrm>
            <a:off x="3894916" y="2314925"/>
            <a:ext cx="1809900" cy="0"/>
          </a:xfrm>
          <a:prstGeom prst="straightConnector1">
            <a:avLst/>
          </a:prstGeom>
          <a:noFill/>
          <a:ln w="19050" cap="flat" cmpd="sng">
            <a:solidFill>
              <a:srgbClr val="2E5E73"/>
            </a:solidFill>
            <a:prstDash val="solid"/>
            <a:round/>
            <a:headEnd type="none" w="sm" len="sm"/>
            <a:tailEnd type="none" w="sm" len="sm"/>
          </a:ln>
        </p:spPr>
      </p:cxnSp>
      <p:cxnSp>
        <p:nvCxnSpPr>
          <p:cNvPr id="447" name="Google Shape;447;p40"/>
          <p:cNvCxnSpPr/>
          <p:nvPr/>
        </p:nvCxnSpPr>
        <p:spPr>
          <a:xfrm>
            <a:off x="6954158" y="2314925"/>
            <a:ext cx="1809900" cy="0"/>
          </a:xfrm>
          <a:prstGeom prst="straightConnector1">
            <a:avLst/>
          </a:prstGeom>
          <a:noFill/>
          <a:ln w="19050" cap="flat" cmpd="sng">
            <a:solidFill>
              <a:srgbClr val="2E5E73"/>
            </a:solidFill>
            <a:prstDash val="solid"/>
            <a:round/>
            <a:headEnd type="none" w="sm" len="sm"/>
            <a:tailEnd type="none" w="sm" len="sm"/>
          </a:ln>
        </p:spPr>
      </p:cxnSp>
      <p:sp>
        <p:nvSpPr>
          <p:cNvPr id="448" name="Google Shape;448;p40"/>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49" name="Google Shape;449;p40"/>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50" name="Google Shape;450;p40"/>
          <p:cNvSpPr txBox="1">
            <a:spLocks noGrp="1"/>
          </p:cNvSpPr>
          <p:nvPr>
            <p:ph type="subTitle" idx="1"/>
          </p:nvPr>
        </p:nvSpPr>
        <p:spPr>
          <a:xfrm>
            <a:off x="705500" y="3044000"/>
            <a:ext cx="1924500" cy="15828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51" name="Google Shape;451;p40"/>
          <p:cNvSpPr txBox="1">
            <a:spLocks noGrp="1"/>
          </p:cNvSpPr>
          <p:nvPr>
            <p:ph type="subTitle" idx="3"/>
          </p:nvPr>
        </p:nvSpPr>
        <p:spPr>
          <a:xfrm>
            <a:off x="3780350" y="3044000"/>
            <a:ext cx="1924500" cy="15828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52" name="Google Shape;452;p40"/>
          <p:cNvSpPr txBox="1">
            <a:spLocks noGrp="1"/>
          </p:cNvSpPr>
          <p:nvPr>
            <p:ph type="subTitle" idx="4"/>
          </p:nvPr>
        </p:nvSpPr>
        <p:spPr>
          <a:xfrm>
            <a:off x="6855175" y="3044000"/>
            <a:ext cx="1906200" cy="15828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53" name="Google Shape;453;p40"/>
          <p:cNvSpPr txBox="1">
            <a:spLocks noGrp="1"/>
          </p:cNvSpPr>
          <p:nvPr>
            <p:ph type="title" idx="5"/>
          </p:nvPr>
        </p:nvSpPr>
        <p:spPr>
          <a:xfrm>
            <a:off x="705500" y="2498225"/>
            <a:ext cx="1906200" cy="54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454" name="Google Shape;454;p40"/>
          <p:cNvSpPr txBox="1">
            <a:spLocks noGrp="1"/>
          </p:cNvSpPr>
          <p:nvPr>
            <p:ph type="title" idx="6"/>
          </p:nvPr>
        </p:nvSpPr>
        <p:spPr>
          <a:xfrm>
            <a:off x="3780342" y="2498225"/>
            <a:ext cx="1906200" cy="54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455" name="Google Shape;455;p40"/>
          <p:cNvSpPr txBox="1">
            <a:spLocks noGrp="1"/>
          </p:cNvSpPr>
          <p:nvPr>
            <p:ph type="title" idx="7"/>
          </p:nvPr>
        </p:nvSpPr>
        <p:spPr>
          <a:xfrm>
            <a:off x="6855172" y="2498225"/>
            <a:ext cx="1906200" cy="54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456" name="Google Shape;456;p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section">
  <p:cSld name="SECTION_HEADER_1">
    <p:spTree>
      <p:nvGrpSpPr>
        <p:cNvPr id="1" name="Shape 22"/>
        <p:cNvGrpSpPr/>
        <p:nvPr/>
      </p:nvGrpSpPr>
      <p:grpSpPr>
        <a:xfrm>
          <a:off x="0" y="0"/>
          <a:ext cx="0" cy="0"/>
          <a:chOff x="0" y="0"/>
          <a:chExt cx="0" cy="0"/>
        </a:xfrm>
      </p:grpSpPr>
      <p:cxnSp>
        <p:nvCxnSpPr>
          <p:cNvPr id="23" name="Google Shape;23;p5"/>
          <p:cNvCxnSpPr/>
          <p:nvPr/>
        </p:nvCxnSpPr>
        <p:spPr>
          <a:xfrm>
            <a:off x="0" y="1975950"/>
            <a:ext cx="5532900" cy="0"/>
          </a:xfrm>
          <a:prstGeom prst="straightConnector1">
            <a:avLst/>
          </a:prstGeom>
          <a:noFill/>
          <a:ln w="19050" cap="flat" cmpd="sng">
            <a:solidFill>
              <a:srgbClr val="FFFFFF"/>
            </a:solidFill>
            <a:prstDash val="solid"/>
            <a:round/>
            <a:headEnd type="none" w="sm" len="sm"/>
            <a:tailEnd type="oval" w="med" len="med"/>
          </a:ln>
        </p:spPr>
      </p:cxnSp>
      <p:sp>
        <p:nvSpPr>
          <p:cNvPr id="24" name="Google Shape;24;p5"/>
          <p:cNvSpPr txBox="1">
            <a:spLocks noGrp="1"/>
          </p:cNvSpPr>
          <p:nvPr>
            <p:ph type="title"/>
          </p:nvPr>
        </p:nvSpPr>
        <p:spPr>
          <a:xfrm>
            <a:off x="4234700" y="1975950"/>
            <a:ext cx="4909200" cy="20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4000"/>
              <a:buNone/>
              <a:defRPr sz="4000" b="0">
                <a:solidFill>
                  <a:schemeClr val="lt1"/>
                </a:solidFill>
              </a:defRPr>
            </a:lvl1pPr>
            <a:lvl2pPr lvl="1"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25" name="Google Shape;25;p5"/>
          <p:cNvSpPr txBox="1">
            <a:spLocks noGrp="1"/>
          </p:cNvSpPr>
          <p:nvPr>
            <p:ph type="subTitle" idx="1"/>
          </p:nvPr>
        </p:nvSpPr>
        <p:spPr>
          <a:xfrm>
            <a:off x="4234700" y="761025"/>
            <a:ext cx="1656900" cy="1204800"/>
          </a:xfrm>
          <a:prstGeom prst="rect">
            <a:avLst/>
          </a:prstGeom>
          <a:noFill/>
          <a:ln>
            <a:noFill/>
          </a:ln>
        </p:spPr>
        <p:txBody>
          <a:bodyPr spcFirstLastPara="1" wrap="square" lIns="91425" tIns="91425" rIns="91425" bIns="91425" anchor="b" anchorCtr="0">
            <a:normAutofit/>
          </a:bodyPr>
          <a:lstStyle>
            <a:lvl1pPr lvl="0" algn="l">
              <a:lnSpc>
                <a:spcPct val="115000"/>
              </a:lnSpc>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l">
              <a:lnSpc>
                <a:spcPct val="115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6" name="Google Shape;26;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457"/>
        <p:cNvGrpSpPr/>
        <p:nvPr/>
      </p:nvGrpSpPr>
      <p:grpSpPr>
        <a:xfrm>
          <a:off x="0" y="0"/>
          <a:ext cx="0" cy="0"/>
          <a:chOff x="0" y="0"/>
          <a:chExt cx="0" cy="0"/>
        </a:xfrm>
      </p:grpSpPr>
      <p:sp>
        <p:nvSpPr>
          <p:cNvPr id="458" name="Google Shape;458;p41"/>
          <p:cNvSpPr/>
          <p:nvPr/>
        </p:nvSpPr>
        <p:spPr>
          <a:xfrm>
            <a:off x="834750"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41"/>
          <p:cNvSpPr/>
          <p:nvPr/>
        </p:nvSpPr>
        <p:spPr>
          <a:xfrm>
            <a:off x="371913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41"/>
          <p:cNvSpPr/>
          <p:nvPr/>
        </p:nvSpPr>
        <p:spPr>
          <a:xfrm>
            <a:off x="661402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41"/>
          <p:cNvSpPr txBox="1"/>
          <p:nvPr/>
        </p:nvSpPr>
        <p:spPr>
          <a:xfrm>
            <a:off x="834750" y="1740300"/>
            <a:ext cx="7701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a:ea typeface="Roboto"/>
                <a:cs typeface="Roboto"/>
                <a:sym typeface="Roboto"/>
              </a:rPr>
              <a:t>01</a:t>
            </a:r>
            <a:endParaRPr sz="3000" b="0" i="0" u="none" strike="noStrike" cap="none">
              <a:solidFill>
                <a:srgbClr val="FFFFFF"/>
              </a:solidFill>
              <a:latin typeface="Roboto"/>
              <a:ea typeface="Roboto"/>
              <a:cs typeface="Roboto"/>
              <a:sym typeface="Roboto"/>
            </a:endParaRPr>
          </a:p>
        </p:txBody>
      </p:sp>
      <p:sp>
        <p:nvSpPr>
          <p:cNvPr id="462" name="Google Shape;462;p41"/>
          <p:cNvSpPr txBox="1"/>
          <p:nvPr/>
        </p:nvSpPr>
        <p:spPr>
          <a:xfrm>
            <a:off x="3719250" y="1740300"/>
            <a:ext cx="7701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a:ea typeface="Roboto"/>
                <a:cs typeface="Roboto"/>
                <a:sym typeface="Roboto"/>
              </a:rPr>
              <a:t>02</a:t>
            </a:r>
            <a:endParaRPr sz="3000" b="0" i="0" u="none" strike="noStrike" cap="none">
              <a:solidFill>
                <a:srgbClr val="FFFFFF"/>
              </a:solidFill>
              <a:latin typeface="Roboto"/>
              <a:ea typeface="Roboto"/>
              <a:cs typeface="Roboto"/>
              <a:sym typeface="Roboto"/>
            </a:endParaRPr>
          </a:p>
        </p:txBody>
      </p:sp>
      <p:sp>
        <p:nvSpPr>
          <p:cNvPr id="463" name="Google Shape;463;p41"/>
          <p:cNvSpPr txBox="1"/>
          <p:nvPr/>
        </p:nvSpPr>
        <p:spPr>
          <a:xfrm>
            <a:off x="6614025" y="1740300"/>
            <a:ext cx="7701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a:ea typeface="Roboto"/>
                <a:cs typeface="Roboto"/>
                <a:sym typeface="Roboto"/>
              </a:rPr>
              <a:t>03</a:t>
            </a:r>
            <a:endParaRPr sz="3000" b="0" i="0" u="none" strike="noStrike" cap="none">
              <a:solidFill>
                <a:srgbClr val="FFFFFF"/>
              </a:solidFill>
              <a:latin typeface="Roboto"/>
              <a:ea typeface="Roboto"/>
              <a:cs typeface="Roboto"/>
              <a:sym typeface="Roboto"/>
            </a:endParaRPr>
          </a:p>
        </p:txBody>
      </p:sp>
      <p:sp>
        <p:nvSpPr>
          <p:cNvPr id="464" name="Google Shape;464;p41"/>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5" name="Google Shape;465;p41"/>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6" name="Google Shape;466;p41"/>
          <p:cNvSpPr txBox="1">
            <a:spLocks noGrp="1"/>
          </p:cNvSpPr>
          <p:nvPr>
            <p:ph type="subTitle" idx="1"/>
          </p:nvPr>
        </p:nvSpPr>
        <p:spPr>
          <a:xfrm>
            <a:off x="896450" y="2967800"/>
            <a:ext cx="1924500" cy="15828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Font typeface="Roboto"/>
              <a:buNone/>
              <a:defRPr sz="1400">
                <a:latin typeface="Roboto"/>
                <a:ea typeface="Roboto"/>
                <a:cs typeface="Roboto"/>
                <a:sym typeface="Roboto"/>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67" name="Google Shape;467;p41"/>
          <p:cNvSpPr txBox="1">
            <a:spLocks noGrp="1"/>
          </p:cNvSpPr>
          <p:nvPr>
            <p:ph type="title" idx="3"/>
          </p:nvPr>
        </p:nvSpPr>
        <p:spPr>
          <a:xfrm>
            <a:off x="896450" y="2422025"/>
            <a:ext cx="1906200" cy="54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468" name="Google Shape;468;p41"/>
          <p:cNvSpPr txBox="1">
            <a:spLocks noGrp="1"/>
          </p:cNvSpPr>
          <p:nvPr>
            <p:ph type="subTitle" idx="4"/>
          </p:nvPr>
        </p:nvSpPr>
        <p:spPr>
          <a:xfrm>
            <a:off x="3804700" y="2967800"/>
            <a:ext cx="1924500" cy="15828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Font typeface="Roboto"/>
              <a:buNone/>
              <a:defRPr sz="1400">
                <a:latin typeface="Roboto"/>
                <a:ea typeface="Roboto"/>
                <a:cs typeface="Roboto"/>
                <a:sym typeface="Roboto"/>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69" name="Google Shape;469;p41"/>
          <p:cNvSpPr txBox="1">
            <a:spLocks noGrp="1"/>
          </p:cNvSpPr>
          <p:nvPr>
            <p:ph type="title" idx="5"/>
          </p:nvPr>
        </p:nvSpPr>
        <p:spPr>
          <a:xfrm>
            <a:off x="3804692" y="2422025"/>
            <a:ext cx="1906200" cy="54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470" name="Google Shape;470;p41"/>
          <p:cNvSpPr txBox="1">
            <a:spLocks noGrp="1"/>
          </p:cNvSpPr>
          <p:nvPr>
            <p:ph type="subTitle" idx="6"/>
          </p:nvPr>
        </p:nvSpPr>
        <p:spPr>
          <a:xfrm>
            <a:off x="6732600" y="2967800"/>
            <a:ext cx="1906200" cy="15828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Font typeface="Roboto"/>
              <a:buNone/>
              <a:defRPr sz="1400">
                <a:latin typeface="Roboto"/>
                <a:ea typeface="Roboto"/>
                <a:cs typeface="Roboto"/>
                <a:sym typeface="Roboto"/>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71" name="Google Shape;471;p41"/>
          <p:cNvSpPr txBox="1">
            <a:spLocks noGrp="1"/>
          </p:cNvSpPr>
          <p:nvPr>
            <p:ph type="title" idx="7"/>
          </p:nvPr>
        </p:nvSpPr>
        <p:spPr>
          <a:xfrm>
            <a:off x="6732597" y="2422025"/>
            <a:ext cx="1906200" cy="54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472" name="Google Shape;472;p4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473"/>
        <p:cNvGrpSpPr/>
        <p:nvPr/>
      </p:nvGrpSpPr>
      <p:grpSpPr>
        <a:xfrm>
          <a:off x="0" y="0"/>
          <a:ext cx="0" cy="0"/>
          <a:chOff x="0" y="0"/>
          <a:chExt cx="0" cy="0"/>
        </a:xfrm>
      </p:grpSpPr>
      <p:sp>
        <p:nvSpPr>
          <p:cNvPr id="474" name="Google Shape;474;p42"/>
          <p:cNvSpPr/>
          <p:nvPr/>
        </p:nvSpPr>
        <p:spPr>
          <a:xfrm>
            <a:off x="7060588" y="1805512"/>
            <a:ext cx="1600800" cy="1600800"/>
          </a:xfrm>
          <a:prstGeom prst="ellipse">
            <a:avLst/>
          </a:prstGeom>
          <a:noFill/>
          <a:ln w="19050"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42"/>
          <p:cNvSpPr/>
          <p:nvPr/>
        </p:nvSpPr>
        <p:spPr>
          <a:xfrm>
            <a:off x="6783224" y="1752025"/>
            <a:ext cx="1062300" cy="198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6" name="Google Shape;476;p42"/>
          <p:cNvCxnSpPr>
            <a:stCxn id="477" idx="2"/>
          </p:cNvCxnSpPr>
          <p:nvPr/>
        </p:nvCxnSpPr>
        <p:spPr>
          <a:xfrm>
            <a:off x="1027532" y="1805519"/>
            <a:ext cx="6865200" cy="0"/>
          </a:xfrm>
          <a:prstGeom prst="straightConnector1">
            <a:avLst/>
          </a:prstGeom>
          <a:noFill/>
          <a:ln w="19050" cap="flat" cmpd="sng">
            <a:solidFill>
              <a:srgbClr val="2E5E73"/>
            </a:solidFill>
            <a:prstDash val="solid"/>
            <a:round/>
            <a:headEnd type="none" w="sm" len="sm"/>
            <a:tailEnd type="none" w="sm" len="sm"/>
          </a:ln>
        </p:spPr>
      </p:cxnSp>
      <p:sp>
        <p:nvSpPr>
          <p:cNvPr id="477" name="Google Shape;477;p42"/>
          <p:cNvSpPr/>
          <p:nvPr/>
        </p:nvSpPr>
        <p:spPr>
          <a:xfrm>
            <a:off x="1027532"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82D49"/>
                </a:solidFill>
                <a:latin typeface="Roboto"/>
                <a:ea typeface="Roboto"/>
                <a:cs typeface="Roboto"/>
                <a:sym typeface="Roboto"/>
              </a:rPr>
              <a:t>1</a:t>
            </a:r>
            <a:endParaRPr sz="900" b="1" i="0" u="none" strike="noStrike" cap="none">
              <a:solidFill>
                <a:srgbClr val="082D49"/>
              </a:solidFill>
              <a:latin typeface="Roboto"/>
              <a:ea typeface="Roboto"/>
              <a:cs typeface="Roboto"/>
              <a:sym typeface="Roboto"/>
            </a:endParaRPr>
          </a:p>
        </p:txBody>
      </p:sp>
      <p:sp>
        <p:nvSpPr>
          <p:cNvPr id="478" name="Google Shape;478;p42"/>
          <p:cNvSpPr/>
          <p:nvPr/>
        </p:nvSpPr>
        <p:spPr>
          <a:xfrm>
            <a:off x="2878397"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82D49"/>
                </a:solidFill>
                <a:latin typeface="Roboto"/>
                <a:ea typeface="Roboto"/>
                <a:cs typeface="Roboto"/>
                <a:sym typeface="Roboto"/>
              </a:rPr>
              <a:t>2</a:t>
            </a:r>
            <a:endParaRPr sz="900" b="1" i="0" u="none" strike="noStrike" cap="none">
              <a:solidFill>
                <a:srgbClr val="082D49"/>
              </a:solidFill>
              <a:latin typeface="Roboto"/>
              <a:ea typeface="Roboto"/>
              <a:cs typeface="Roboto"/>
              <a:sym typeface="Roboto"/>
            </a:endParaRPr>
          </a:p>
        </p:txBody>
      </p:sp>
      <p:sp>
        <p:nvSpPr>
          <p:cNvPr id="479" name="Google Shape;479;p42"/>
          <p:cNvSpPr/>
          <p:nvPr/>
        </p:nvSpPr>
        <p:spPr>
          <a:xfrm>
            <a:off x="472923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82D49"/>
                </a:solidFill>
                <a:latin typeface="Roboto"/>
                <a:ea typeface="Roboto"/>
                <a:cs typeface="Roboto"/>
                <a:sym typeface="Roboto"/>
              </a:rPr>
              <a:t>3</a:t>
            </a:r>
            <a:endParaRPr sz="900" b="1" i="0" u="none" strike="noStrike" cap="none">
              <a:solidFill>
                <a:srgbClr val="082D49"/>
              </a:solidFill>
              <a:latin typeface="Roboto"/>
              <a:ea typeface="Roboto"/>
              <a:cs typeface="Roboto"/>
              <a:sym typeface="Roboto"/>
            </a:endParaRPr>
          </a:p>
        </p:txBody>
      </p:sp>
      <p:sp>
        <p:nvSpPr>
          <p:cNvPr id="480" name="Google Shape;480;p42"/>
          <p:cNvSpPr/>
          <p:nvPr/>
        </p:nvSpPr>
        <p:spPr>
          <a:xfrm>
            <a:off x="658008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82D49"/>
                </a:solidFill>
                <a:latin typeface="Roboto"/>
                <a:ea typeface="Roboto"/>
                <a:cs typeface="Roboto"/>
                <a:sym typeface="Roboto"/>
              </a:rPr>
              <a:t>4</a:t>
            </a:r>
            <a:endParaRPr sz="900" b="1" i="0" u="none" strike="noStrike" cap="none">
              <a:solidFill>
                <a:srgbClr val="082D49"/>
              </a:solidFill>
              <a:latin typeface="Roboto"/>
              <a:ea typeface="Roboto"/>
              <a:cs typeface="Roboto"/>
              <a:sym typeface="Roboto"/>
            </a:endParaRPr>
          </a:p>
        </p:txBody>
      </p:sp>
      <p:cxnSp>
        <p:nvCxnSpPr>
          <p:cNvPr id="481" name="Google Shape;481;p42"/>
          <p:cNvCxnSpPr/>
          <p:nvPr/>
        </p:nvCxnSpPr>
        <p:spPr>
          <a:xfrm>
            <a:off x="800088" y="3406437"/>
            <a:ext cx="6857700" cy="0"/>
          </a:xfrm>
          <a:prstGeom prst="straightConnector1">
            <a:avLst/>
          </a:prstGeom>
          <a:noFill/>
          <a:ln w="19050" cap="flat" cmpd="sng">
            <a:solidFill>
              <a:srgbClr val="2E5E73"/>
            </a:solidFill>
            <a:prstDash val="solid"/>
            <a:round/>
            <a:headEnd type="oval" w="med" len="med"/>
            <a:tailEnd type="none" w="sm" len="sm"/>
          </a:ln>
        </p:spPr>
      </p:cxnSp>
      <p:sp>
        <p:nvSpPr>
          <p:cNvPr id="482" name="Google Shape;482;p42"/>
          <p:cNvSpPr/>
          <p:nvPr/>
        </p:nvSpPr>
        <p:spPr>
          <a:xfrm>
            <a:off x="1969832"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82D49"/>
                </a:solidFill>
                <a:latin typeface="Roboto"/>
                <a:ea typeface="Roboto"/>
                <a:cs typeface="Roboto"/>
                <a:sym typeface="Roboto"/>
              </a:rPr>
              <a:t>8</a:t>
            </a:r>
            <a:endParaRPr sz="900" b="1" i="0" u="none" strike="noStrike" cap="none">
              <a:solidFill>
                <a:srgbClr val="082D49"/>
              </a:solidFill>
              <a:latin typeface="Roboto"/>
              <a:ea typeface="Roboto"/>
              <a:cs typeface="Roboto"/>
              <a:sym typeface="Roboto"/>
            </a:endParaRPr>
          </a:p>
        </p:txBody>
      </p:sp>
      <p:sp>
        <p:nvSpPr>
          <p:cNvPr id="483" name="Google Shape;483;p42"/>
          <p:cNvSpPr/>
          <p:nvPr/>
        </p:nvSpPr>
        <p:spPr>
          <a:xfrm>
            <a:off x="3820697"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82D49"/>
                </a:solidFill>
                <a:latin typeface="Roboto"/>
                <a:ea typeface="Roboto"/>
                <a:cs typeface="Roboto"/>
                <a:sym typeface="Roboto"/>
              </a:rPr>
              <a:t>7</a:t>
            </a:r>
            <a:endParaRPr sz="900" b="1" i="0" u="none" strike="noStrike" cap="none">
              <a:solidFill>
                <a:srgbClr val="082D49"/>
              </a:solidFill>
              <a:latin typeface="Roboto"/>
              <a:ea typeface="Roboto"/>
              <a:cs typeface="Roboto"/>
              <a:sym typeface="Roboto"/>
            </a:endParaRPr>
          </a:p>
        </p:txBody>
      </p:sp>
      <p:sp>
        <p:nvSpPr>
          <p:cNvPr id="484" name="Google Shape;484;p42"/>
          <p:cNvSpPr/>
          <p:nvPr/>
        </p:nvSpPr>
        <p:spPr>
          <a:xfrm>
            <a:off x="567153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82D49"/>
                </a:solidFill>
                <a:latin typeface="Roboto"/>
                <a:ea typeface="Roboto"/>
                <a:cs typeface="Roboto"/>
                <a:sym typeface="Roboto"/>
              </a:rPr>
              <a:t>6</a:t>
            </a:r>
            <a:endParaRPr sz="900" b="1" i="0" u="none" strike="noStrike" cap="none">
              <a:solidFill>
                <a:srgbClr val="082D49"/>
              </a:solidFill>
              <a:latin typeface="Roboto"/>
              <a:ea typeface="Roboto"/>
              <a:cs typeface="Roboto"/>
              <a:sym typeface="Roboto"/>
            </a:endParaRPr>
          </a:p>
        </p:txBody>
      </p:sp>
      <p:sp>
        <p:nvSpPr>
          <p:cNvPr id="485" name="Google Shape;485;p42"/>
          <p:cNvSpPr/>
          <p:nvPr/>
        </p:nvSpPr>
        <p:spPr>
          <a:xfrm>
            <a:off x="752238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82D49"/>
                </a:solidFill>
                <a:latin typeface="Roboto"/>
                <a:ea typeface="Roboto"/>
                <a:cs typeface="Roboto"/>
                <a:sym typeface="Roboto"/>
              </a:rPr>
              <a:t>5</a:t>
            </a:r>
            <a:endParaRPr sz="900" b="1" i="0" u="none" strike="noStrike" cap="none">
              <a:solidFill>
                <a:srgbClr val="082D49"/>
              </a:solidFill>
              <a:latin typeface="Roboto"/>
              <a:ea typeface="Roboto"/>
              <a:cs typeface="Roboto"/>
              <a:sym typeface="Roboto"/>
            </a:endParaRPr>
          </a:p>
        </p:txBody>
      </p:sp>
      <p:sp>
        <p:nvSpPr>
          <p:cNvPr id="486" name="Google Shape;486;p42"/>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7" name="Google Shape;487;p42"/>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8" name="Google Shape;488;p42"/>
          <p:cNvSpPr txBox="1">
            <a:spLocks noGrp="1"/>
          </p:cNvSpPr>
          <p:nvPr>
            <p:ph type="subTitle" idx="1"/>
          </p:nvPr>
        </p:nvSpPr>
        <p:spPr>
          <a:xfrm>
            <a:off x="518525" y="2257900"/>
            <a:ext cx="1451400" cy="7053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800"/>
              <a:buNone/>
              <a:defRPr sz="800"/>
            </a:lvl1pPr>
            <a:lvl2pPr lvl="1" algn="l">
              <a:lnSpc>
                <a:spcPct val="115000"/>
              </a:lnSpc>
              <a:spcBef>
                <a:spcPts val="0"/>
              </a:spcBef>
              <a:spcAft>
                <a:spcPts val="0"/>
              </a:spcAft>
              <a:buSzPts val="800"/>
              <a:buNone/>
              <a:defRPr sz="800"/>
            </a:lvl2pPr>
            <a:lvl3pPr lvl="2" algn="l">
              <a:lnSpc>
                <a:spcPct val="115000"/>
              </a:lnSpc>
              <a:spcBef>
                <a:spcPts val="0"/>
              </a:spcBef>
              <a:spcAft>
                <a:spcPts val="0"/>
              </a:spcAft>
              <a:buSzPts val="800"/>
              <a:buNone/>
              <a:defRPr sz="800"/>
            </a:lvl3pPr>
            <a:lvl4pPr lvl="3" algn="l">
              <a:lnSpc>
                <a:spcPct val="115000"/>
              </a:lnSpc>
              <a:spcBef>
                <a:spcPts val="0"/>
              </a:spcBef>
              <a:spcAft>
                <a:spcPts val="0"/>
              </a:spcAft>
              <a:buSzPts val="800"/>
              <a:buNone/>
              <a:defRPr sz="800"/>
            </a:lvl4pPr>
            <a:lvl5pPr lvl="4" algn="l">
              <a:lnSpc>
                <a:spcPct val="115000"/>
              </a:lnSpc>
              <a:spcBef>
                <a:spcPts val="0"/>
              </a:spcBef>
              <a:spcAft>
                <a:spcPts val="0"/>
              </a:spcAft>
              <a:buSzPts val="800"/>
              <a:buNone/>
              <a:defRPr sz="800"/>
            </a:lvl5pPr>
            <a:lvl6pPr lvl="5" algn="l">
              <a:lnSpc>
                <a:spcPct val="115000"/>
              </a:lnSpc>
              <a:spcBef>
                <a:spcPts val="0"/>
              </a:spcBef>
              <a:spcAft>
                <a:spcPts val="0"/>
              </a:spcAft>
              <a:buSzPts val="800"/>
              <a:buNone/>
              <a:defRPr sz="800"/>
            </a:lvl6pPr>
            <a:lvl7pPr lvl="6" algn="l">
              <a:lnSpc>
                <a:spcPct val="115000"/>
              </a:lnSpc>
              <a:spcBef>
                <a:spcPts val="0"/>
              </a:spcBef>
              <a:spcAft>
                <a:spcPts val="0"/>
              </a:spcAft>
              <a:buSzPts val="800"/>
              <a:buNone/>
              <a:defRPr sz="800"/>
            </a:lvl7pPr>
            <a:lvl8pPr lvl="7" algn="l">
              <a:lnSpc>
                <a:spcPct val="115000"/>
              </a:lnSpc>
              <a:spcBef>
                <a:spcPts val="0"/>
              </a:spcBef>
              <a:spcAft>
                <a:spcPts val="0"/>
              </a:spcAft>
              <a:buSzPts val="800"/>
              <a:buNone/>
              <a:defRPr sz="800"/>
            </a:lvl8pPr>
            <a:lvl9pPr lvl="8" algn="l">
              <a:lnSpc>
                <a:spcPct val="115000"/>
              </a:lnSpc>
              <a:spcBef>
                <a:spcPts val="0"/>
              </a:spcBef>
              <a:spcAft>
                <a:spcPts val="0"/>
              </a:spcAft>
              <a:buSzPts val="800"/>
              <a:buNone/>
              <a:defRPr sz="800"/>
            </a:lvl9pPr>
          </a:lstStyle>
          <a:p>
            <a:endParaRPr/>
          </a:p>
        </p:txBody>
      </p:sp>
      <p:sp>
        <p:nvSpPr>
          <p:cNvPr id="489" name="Google Shape;489;p42"/>
          <p:cNvSpPr txBox="1">
            <a:spLocks noGrp="1"/>
          </p:cNvSpPr>
          <p:nvPr>
            <p:ph type="title" idx="3"/>
          </p:nvPr>
        </p:nvSpPr>
        <p:spPr>
          <a:xfrm>
            <a:off x="518525" y="2088800"/>
            <a:ext cx="1550100" cy="197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
              <a:buNone/>
              <a:defRPr sz="800"/>
            </a:lvl1pPr>
            <a:lvl2pPr lvl="1" algn="l">
              <a:lnSpc>
                <a:spcPct val="100000"/>
              </a:lnSpc>
              <a:spcBef>
                <a:spcPts val="0"/>
              </a:spcBef>
              <a:spcAft>
                <a:spcPts val="0"/>
              </a:spcAft>
              <a:buSzPts val="800"/>
              <a:buNone/>
              <a:defRPr sz="800"/>
            </a:lvl2pPr>
            <a:lvl3pPr lvl="2" algn="l">
              <a:lnSpc>
                <a:spcPct val="100000"/>
              </a:lnSpc>
              <a:spcBef>
                <a:spcPts val="0"/>
              </a:spcBef>
              <a:spcAft>
                <a:spcPts val="0"/>
              </a:spcAft>
              <a:buSzPts val="800"/>
              <a:buNone/>
              <a:defRPr sz="800"/>
            </a:lvl3pPr>
            <a:lvl4pPr lvl="3" algn="l">
              <a:lnSpc>
                <a:spcPct val="100000"/>
              </a:lnSpc>
              <a:spcBef>
                <a:spcPts val="0"/>
              </a:spcBef>
              <a:spcAft>
                <a:spcPts val="0"/>
              </a:spcAft>
              <a:buSzPts val="800"/>
              <a:buNone/>
              <a:defRPr sz="800"/>
            </a:lvl4pPr>
            <a:lvl5pPr lvl="4" algn="l">
              <a:lnSpc>
                <a:spcPct val="100000"/>
              </a:lnSpc>
              <a:spcBef>
                <a:spcPts val="0"/>
              </a:spcBef>
              <a:spcAft>
                <a:spcPts val="0"/>
              </a:spcAft>
              <a:buSzPts val="800"/>
              <a:buNone/>
              <a:defRPr sz="800"/>
            </a:lvl5pPr>
            <a:lvl6pPr lvl="5" algn="l">
              <a:lnSpc>
                <a:spcPct val="100000"/>
              </a:lnSpc>
              <a:spcBef>
                <a:spcPts val="0"/>
              </a:spcBef>
              <a:spcAft>
                <a:spcPts val="0"/>
              </a:spcAft>
              <a:buSzPts val="800"/>
              <a:buNone/>
              <a:defRPr sz="800"/>
            </a:lvl6pPr>
            <a:lvl7pPr lvl="6" algn="l">
              <a:lnSpc>
                <a:spcPct val="100000"/>
              </a:lnSpc>
              <a:spcBef>
                <a:spcPts val="0"/>
              </a:spcBef>
              <a:spcAft>
                <a:spcPts val="0"/>
              </a:spcAft>
              <a:buSzPts val="800"/>
              <a:buNone/>
              <a:defRPr sz="800"/>
            </a:lvl7pPr>
            <a:lvl8pPr lvl="7" algn="l">
              <a:lnSpc>
                <a:spcPct val="100000"/>
              </a:lnSpc>
              <a:spcBef>
                <a:spcPts val="0"/>
              </a:spcBef>
              <a:spcAft>
                <a:spcPts val="0"/>
              </a:spcAft>
              <a:buSzPts val="800"/>
              <a:buNone/>
              <a:defRPr sz="800"/>
            </a:lvl8pPr>
            <a:lvl9pPr lvl="8" algn="l">
              <a:lnSpc>
                <a:spcPct val="100000"/>
              </a:lnSpc>
              <a:spcBef>
                <a:spcPts val="0"/>
              </a:spcBef>
              <a:spcAft>
                <a:spcPts val="0"/>
              </a:spcAft>
              <a:buSzPts val="800"/>
              <a:buNone/>
              <a:defRPr sz="800"/>
            </a:lvl9pPr>
          </a:lstStyle>
          <a:p>
            <a:endParaRPr/>
          </a:p>
        </p:txBody>
      </p:sp>
      <p:sp>
        <p:nvSpPr>
          <p:cNvPr id="490" name="Google Shape;490;p42"/>
          <p:cNvSpPr txBox="1">
            <a:spLocks noGrp="1"/>
          </p:cNvSpPr>
          <p:nvPr>
            <p:ph type="subTitle" idx="4"/>
          </p:nvPr>
        </p:nvSpPr>
        <p:spPr>
          <a:xfrm>
            <a:off x="2243488" y="2257900"/>
            <a:ext cx="1451400" cy="7053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800"/>
              <a:buNone/>
              <a:defRPr sz="800"/>
            </a:lvl1pPr>
            <a:lvl2pPr lvl="1" algn="l">
              <a:lnSpc>
                <a:spcPct val="115000"/>
              </a:lnSpc>
              <a:spcBef>
                <a:spcPts val="0"/>
              </a:spcBef>
              <a:spcAft>
                <a:spcPts val="0"/>
              </a:spcAft>
              <a:buSzPts val="800"/>
              <a:buNone/>
              <a:defRPr sz="800"/>
            </a:lvl2pPr>
            <a:lvl3pPr lvl="2" algn="l">
              <a:lnSpc>
                <a:spcPct val="115000"/>
              </a:lnSpc>
              <a:spcBef>
                <a:spcPts val="0"/>
              </a:spcBef>
              <a:spcAft>
                <a:spcPts val="0"/>
              </a:spcAft>
              <a:buSzPts val="800"/>
              <a:buNone/>
              <a:defRPr sz="800"/>
            </a:lvl3pPr>
            <a:lvl4pPr lvl="3" algn="l">
              <a:lnSpc>
                <a:spcPct val="115000"/>
              </a:lnSpc>
              <a:spcBef>
                <a:spcPts val="0"/>
              </a:spcBef>
              <a:spcAft>
                <a:spcPts val="0"/>
              </a:spcAft>
              <a:buSzPts val="800"/>
              <a:buNone/>
              <a:defRPr sz="800"/>
            </a:lvl4pPr>
            <a:lvl5pPr lvl="4" algn="l">
              <a:lnSpc>
                <a:spcPct val="115000"/>
              </a:lnSpc>
              <a:spcBef>
                <a:spcPts val="0"/>
              </a:spcBef>
              <a:spcAft>
                <a:spcPts val="0"/>
              </a:spcAft>
              <a:buSzPts val="800"/>
              <a:buNone/>
              <a:defRPr sz="800"/>
            </a:lvl5pPr>
            <a:lvl6pPr lvl="5" algn="l">
              <a:lnSpc>
                <a:spcPct val="115000"/>
              </a:lnSpc>
              <a:spcBef>
                <a:spcPts val="0"/>
              </a:spcBef>
              <a:spcAft>
                <a:spcPts val="0"/>
              </a:spcAft>
              <a:buSzPts val="800"/>
              <a:buNone/>
              <a:defRPr sz="800"/>
            </a:lvl6pPr>
            <a:lvl7pPr lvl="6" algn="l">
              <a:lnSpc>
                <a:spcPct val="115000"/>
              </a:lnSpc>
              <a:spcBef>
                <a:spcPts val="0"/>
              </a:spcBef>
              <a:spcAft>
                <a:spcPts val="0"/>
              </a:spcAft>
              <a:buSzPts val="800"/>
              <a:buNone/>
              <a:defRPr sz="800"/>
            </a:lvl7pPr>
            <a:lvl8pPr lvl="7" algn="l">
              <a:lnSpc>
                <a:spcPct val="115000"/>
              </a:lnSpc>
              <a:spcBef>
                <a:spcPts val="0"/>
              </a:spcBef>
              <a:spcAft>
                <a:spcPts val="0"/>
              </a:spcAft>
              <a:buSzPts val="800"/>
              <a:buNone/>
              <a:defRPr sz="800"/>
            </a:lvl8pPr>
            <a:lvl9pPr lvl="8" algn="l">
              <a:lnSpc>
                <a:spcPct val="115000"/>
              </a:lnSpc>
              <a:spcBef>
                <a:spcPts val="0"/>
              </a:spcBef>
              <a:spcAft>
                <a:spcPts val="0"/>
              </a:spcAft>
              <a:buSzPts val="800"/>
              <a:buNone/>
              <a:defRPr sz="800"/>
            </a:lvl9pPr>
          </a:lstStyle>
          <a:p>
            <a:endParaRPr/>
          </a:p>
        </p:txBody>
      </p:sp>
      <p:sp>
        <p:nvSpPr>
          <p:cNvPr id="491" name="Google Shape;491;p42"/>
          <p:cNvSpPr txBox="1">
            <a:spLocks noGrp="1"/>
          </p:cNvSpPr>
          <p:nvPr>
            <p:ph type="title" idx="5"/>
          </p:nvPr>
        </p:nvSpPr>
        <p:spPr>
          <a:xfrm>
            <a:off x="2243501" y="2088800"/>
            <a:ext cx="1550100" cy="197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
              <a:buNone/>
              <a:defRPr sz="800"/>
            </a:lvl1pPr>
            <a:lvl2pPr lvl="1" algn="l">
              <a:lnSpc>
                <a:spcPct val="100000"/>
              </a:lnSpc>
              <a:spcBef>
                <a:spcPts val="0"/>
              </a:spcBef>
              <a:spcAft>
                <a:spcPts val="0"/>
              </a:spcAft>
              <a:buSzPts val="800"/>
              <a:buNone/>
              <a:defRPr sz="800"/>
            </a:lvl2pPr>
            <a:lvl3pPr lvl="2" algn="l">
              <a:lnSpc>
                <a:spcPct val="100000"/>
              </a:lnSpc>
              <a:spcBef>
                <a:spcPts val="0"/>
              </a:spcBef>
              <a:spcAft>
                <a:spcPts val="0"/>
              </a:spcAft>
              <a:buSzPts val="800"/>
              <a:buNone/>
              <a:defRPr sz="800"/>
            </a:lvl3pPr>
            <a:lvl4pPr lvl="3" algn="l">
              <a:lnSpc>
                <a:spcPct val="100000"/>
              </a:lnSpc>
              <a:spcBef>
                <a:spcPts val="0"/>
              </a:spcBef>
              <a:spcAft>
                <a:spcPts val="0"/>
              </a:spcAft>
              <a:buSzPts val="800"/>
              <a:buNone/>
              <a:defRPr sz="800"/>
            </a:lvl4pPr>
            <a:lvl5pPr lvl="4" algn="l">
              <a:lnSpc>
                <a:spcPct val="100000"/>
              </a:lnSpc>
              <a:spcBef>
                <a:spcPts val="0"/>
              </a:spcBef>
              <a:spcAft>
                <a:spcPts val="0"/>
              </a:spcAft>
              <a:buSzPts val="800"/>
              <a:buNone/>
              <a:defRPr sz="800"/>
            </a:lvl5pPr>
            <a:lvl6pPr lvl="5" algn="l">
              <a:lnSpc>
                <a:spcPct val="100000"/>
              </a:lnSpc>
              <a:spcBef>
                <a:spcPts val="0"/>
              </a:spcBef>
              <a:spcAft>
                <a:spcPts val="0"/>
              </a:spcAft>
              <a:buSzPts val="800"/>
              <a:buNone/>
              <a:defRPr sz="800"/>
            </a:lvl6pPr>
            <a:lvl7pPr lvl="6" algn="l">
              <a:lnSpc>
                <a:spcPct val="100000"/>
              </a:lnSpc>
              <a:spcBef>
                <a:spcPts val="0"/>
              </a:spcBef>
              <a:spcAft>
                <a:spcPts val="0"/>
              </a:spcAft>
              <a:buSzPts val="800"/>
              <a:buNone/>
              <a:defRPr sz="800"/>
            </a:lvl7pPr>
            <a:lvl8pPr lvl="7" algn="l">
              <a:lnSpc>
                <a:spcPct val="100000"/>
              </a:lnSpc>
              <a:spcBef>
                <a:spcPts val="0"/>
              </a:spcBef>
              <a:spcAft>
                <a:spcPts val="0"/>
              </a:spcAft>
              <a:buSzPts val="800"/>
              <a:buNone/>
              <a:defRPr sz="800"/>
            </a:lvl8pPr>
            <a:lvl9pPr lvl="8" algn="l">
              <a:lnSpc>
                <a:spcPct val="100000"/>
              </a:lnSpc>
              <a:spcBef>
                <a:spcPts val="0"/>
              </a:spcBef>
              <a:spcAft>
                <a:spcPts val="0"/>
              </a:spcAft>
              <a:buSzPts val="800"/>
              <a:buNone/>
              <a:defRPr sz="800"/>
            </a:lvl9pPr>
          </a:lstStyle>
          <a:p>
            <a:endParaRPr/>
          </a:p>
        </p:txBody>
      </p:sp>
      <p:sp>
        <p:nvSpPr>
          <p:cNvPr id="492" name="Google Shape;492;p42"/>
          <p:cNvSpPr txBox="1">
            <a:spLocks noGrp="1"/>
          </p:cNvSpPr>
          <p:nvPr>
            <p:ph type="subTitle" idx="6"/>
          </p:nvPr>
        </p:nvSpPr>
        <p:spPr>
          <a:xfrm>
            <a:off x="4228950" y="2257900"/>
            <a:ext cx="1451400" cy="7053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Clr>
                <a:srgbClr val="F2F2F2"/>
              </a:buClr>
              <a:buSzPts val="800"/>
              <a:buNone/>
              <a:defRPr sz="800">
                <a:solidFill>
                  <a:srgbClr val="F2F2F2"/>
                </a:solidFill>
              </a:defRPr>
            </a:lvl1pPr>
            <a:lvl2pPr lvl="1" algn="l">
              <a:lnSpc>
                <a:spcPct val="115000"/>
              </a:lnSpc>
              <a:spcBef>
                <a:spcPts val="0"/>
              </a:spcBef>
              <a:spcAft>
                <a:spcPts val="0"/>
              </a:spcAft>
              <a:buClr>
                <a:srgbClr val="F2F2F2"/>
              </a:buClr>
              <a:buSzPts val="800"/>
              <a:buNone/>
              <a:defRPr sz="800">
                <a:solidFill>
                  <a:srgbClr val="F2F2F2"/>
                </a:solidFill>
              </a:defRPr>
            </a:lvl2pPr>
            <a:lvl3pPr lvl="2" algn="l">
              <a:lnSpc>
                <a:spcPct val="115000"/>
              </a:lnSpc>
              <a:spcBef>
                <a:spcPts val="0"/>
              </a:spcBef>
              <a:spcAft>
                <a:spcPts val="0"/>
              </a:spcAft>
              <a:buClr>
                <a:srgbClr val="F2F2F2"/>
              </a:buClr>
              <a:buSzPts val="800"/>
              <a:buNone/>
              <a:defRPr sz="800">
                <a:solidFill>
                  <a:srgbClr val="F2F2F2"/>
                </a:solidFill>
              </a:defRPr>
            </a:lvl3pPr>
            <a:lvl4pPr lvl="3" algn="l">
              <a:lnSpc>
                <a:spcPct val="115000"/>
              </a:lnSpc>
              <a:spcBef>
                <a:spcPts val="0"/>
              </a:spcBef>
              <a:spcAft>
                <a:spcPts val="0"/>
              </a:spcAft>
              <a:buClr>
                <a:srgbClr val="F2F2F2"/>
              </a:buClr>
              <a:buSzPts val="800"/>
              <a:buNone/>
              <a:defRPr sz="800">
                <a:solidFill>
                  <a:srgbClr val="F2F2F2"/>
                </a:solidFill>
              </a:defRPr>
            </a:lvl4pPr>
            <a:lvl5pPr lvl="4" algn="l">
              <a:lnSpc>
                <a:spcPct val="115000"/>
              </a:lnSpc>
              <a:spcBef>
                <a:spcPts val="0"/>
              </a:spcBef>
              <a:spcAft>
                <a:spcPts val="0"/>
              </a:spcAft>
              <a:buClr>
                <a:srgbClr val="F2F2F2"/>
              </a:buClr>
              <a:buSzPts val="800"/>
              <a:buNone/>
              <a:defRPr sz="800">
                <a:solidFill>
                  <a:srgbClr val="F2F2F2"/>
                </a:solidFill>
              </a:defRPr>
            </a:lvl5pPr>
            <a:lvl6pPr lvl="5" algn="l">
              <a:lnSpc>
                <a:spcPct val="115000"/>
              </a:lnSpc>
              <a:spcBef>
                <a:spcPts val="0"/>
              </a:spcBef>
              <a:spcAft>
                <a:spcPts val="0"/>
              </a:spcAft>
              <a:buClr>
                <a:srgbClr val="F2F2F2"/>
              </a:buClr>
              <a:buSzPts val="800"/>
              <a:buNone/>
              <a:defRPr sz="800">
                <a:solidFill>
                  <a:srgbClr val="F2F2F2"/>
                </a:solidFill>
              </a:defRPr>
            </a:lvl6pPr>
            <a:lvl7pPr lvl="6" algn="l">
              <a:lnSpc>
                <a:spcPct val="115000"/>
              </a:lnSpc>
              <a:spcBef>
                <a:spcPts val="0"/>
              </a:spcBef>
              <a:spcAft>
                <a:spcPts val="0"/>
              </a:spcAft>
              <a:buClr>
                <a:srgbClr val="F2F2F2"/>
              </a:buClr>
              <a:buSzPts val="800"/>
              <a:buNone/>
              <a:defRPr sz="800">
                <a:solidFill>
                  <a:srgbClr val="F2F2F2"/>
                </a:solidFill>
              </a:defRPr>
            </a:lvl7pPr>
            <a:lvl8pPr lvl="7" algn="l">
              <a:lnSpc>
                <a:spcPct val="115000"/>
              </a:lnSpc>
              <a:spcBef>
                <a:spcPts val="0"/>
              </a:spcBef>
              <a:spcAft>
                <a:spcPts val="0"/>
              </a:spcAft>
              <a:buClr>
                <a:srgbClr val="F2F2F2"/>
              </a:buClr>
              <a:buSzPts val="800"/>
              <a:buNone/>
              <a:defRPr sz="800">
                <a:solidFill>
                  <a:srgbClr val="F2F2F2"/>
                </a:solidFill>
              </a:defRPr>
            </a:lvl8pPr>
            <a:lvl9pPr lvl="8" algn="l">
              <a:lnSpc>
                <a:spcPct val="115000"/>
              </a:lnSpc>
              <a:spcBef>
                <a:spcPts val="0"/>
              </a:spcBef>
              <a:spcAft>
                <a:spcPts val="0"/>
              </a:spcAft>
              <a:buClr>
                <a:srgbClr val="F2F2F2"/>
              </a:buClr>
              <a:buSzPts val="800"/>
              <a:buNone/>
              <a:defRPr sz="800">
                <a:solidFill>
                  <a:srgbClr val="F2F2F2"/>
                </a:solidFill>
              </a:defRPr>
            </a:lvl9pPr>
          </a:lstStyle>
          <a:p>
            <a:endParaRPr/>
          </a:p>
        </p:txBody>
      </p:sp>
      <p:sp>
        <p:nvSpPr>
          <p:cNvPr id="493" name="Google Shape;493;p42"/>
          <p:cNvSpPr txBox="1">
            <a:spLocks noGrp="1"/>
          </p:cNvSpPr>
          <p:nvPr>
            <p:ph type="title" idx="7"/>
          </p:nvPr>
        </p:nvSpPr>
        <p:spPr>
          <a:xfrm>
            <a:off x="4228950" y="2088800"/>
            <a:ext cx="1550100" cy="197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2F2F2"/>
              </a:buClr>
              <a:buSzPts val="800"/>
              <a:buNone/>
              <a:defRPr sz="800">
                <a:solidFill>
                  <a:srgbClr val="F2F2F2"/>
                </a:solidFill>
              </a:defRPr>
            </a:lvl1pPr>
            <a:lvl2pPr lvl="1" algn="l">
              <a:lnSpc>
                <a:spcPct val="100000"/>
              </a:lnSpc>
              <a:spcBef>
                <a:spcPts val="0"/>
              </a:spcBef>
              <a:spcAft>
                <a:spcPts val="0"/>
              </a:spcAft>
              <a:buClr>
                <a:srgbClr val="F2F2F2"/>
              </a:buClr>
              <a:buSzPts val="800"/>
              <a:buNone/>
              <a:defRPr sz="800">
                <a:solidFill>
                  <a:srgbClr val="F2F2F2"/>
                </a:solidFill>
              </a:defRPr>
            </a:lvl2pPr>
            <a:lvl3pPr lvl="2" algn="l">
              <a:lnSpc>
                <a:spcPct val="100000"/>
              </a:lnSpc>
              <a:spcBef>
                <a:spcPts val="0"/>
              </a:spcBef>
              <a:spcAft>
                <a:spcPts val="0"/>
              </a:spcAft>
              <a:buClr>
                <a:srgbClr val="F2F2F2"/>
              </a:buClr>
              <a:buSzPts val="800"/>
              <a:buNone/>
              <a:defRPr sz="800">
                <a:solidFill>
                  <a:srgbClr val="F2F2F2"/>
                </a:solidFill>
              </a:defRPr>
            </a:lvl3pPr>
            <a:lvl4pPr lvl="3" algn="l">
              <a:lnSpc>
                <a:spcPct val="100000"/>
              </a:lnSpc>
              <a:spcBef>
                <a:spcPts val="0"/>
              </a:spcBef>
              <a:spcAft>
                <a:spcPts val="0"/>
              </a:spcAft>
              <a:buClr>
                <a:srgbClr val="F2F2F2"/>
              </a:buClr>
              <a:buSzPts val="800"/>
              <a:buNone/>
              <a:defRPr sz="800">
                <a:solidFill>
                  <a:srgbClr val="F2F2F2"/>
                </a:solidFill>
              </a:defRPr>
            </a:lvl4pPr>
            <a:lvl5pPr lvl="4" algn="l">
              <a:lnSpc>
                <a:spcPct val="100000"/>
              </a:lnSpc>
              <a:spcBef>
                <a:spcPts val="0"/>
              </a:spcBef>
              <a:spcAft>
                <a:spcPts val="0"/>
              </a:spcAft>
              <a:buClr>
                <a:srgbClr val="F2F2F2"/>
              </a:buClr>
              <a:buSzPts val="800"/>
              <a:buNone/>
              <a:defRPr sz="800">
                <a:solidFill>
                  <a:srgbClr val="F2F2F2"/>
                </a:solidFill>
              </a:defRPr>
            </a:lvl5pPr>
            <a:lvl6pPr lvl="5" algn="l">
              <a:lnSpc>
                <a:spcPct val="100000"/>
              </a:lnSpc>
              <a:spcBef>
                <a:spcPts val="0"/>
              </a:spcBef>
              <a:spcAft>
                <a:spcPts val="0"/>
              </a:spcAft>
              <a:buClr>
                <a:srgbClr val="F2F2F2"/>
              </a:buClr>
              <a:buSzPts val="800"/>
              <a:buNone/>
              <a:defRPr sz="800">
                <a:solidFill>
                  <a:srgbClr val="F2F2F2"/>
                </a:solidFill>
              </a:defRPr>
            </a:lvl6pPr>
            <a:lvl7pPr lvl="6" algn="l">
              <a:lnSpc>
                <a:spcPct val="100000"/>
              </a:lnSpc>
              <a:spcBef>
                <a:spcPts val="0"/>
              </a:spcBef>
              <a:spcAft>
                <a:spcPts val="0"/>
              </a:spcAft>
              <a:buClr>
                <a:srgbClr val="F2F2F2"/>
              </a:buClr>
              <a:buSzPts val="800"/>
              <a:buNone/>
              <a:defRPr sz="800">
                <a:solidFill>
                  <a:srgbClr val="F2F2F2"/>
                </a:solidFill>
              </a:defRPr>
            </a:lvl7pPr>
            <a:lvl8pPr lvl="7" algn="l">
              <a:lnSpc>
                <a:spcPct val="100000"/>
              </a:lnSpc>
              <a:spcBef>
                <a:spcPts val="0"/>
              </a:spcBef>
              <a:spcAft>
                <a:spcPts val="0"/>
              </a:spcAft>
              <a:buClr>
                <a:srgbClr val="F2F2F2"/>
              </a:buClr>
              <a:buSzPts val="800"/>
              <a:buNone/>
              <a:defRPr sz="800">
                <a:solidFill>
                  <a:srgbClr val="F2F2F2"/>
                </a:solidFill>
              </a:defRPr>
            </a:lvl8pPr>
            <a:lvl9pPr lvl="8" algn="l">
              <a:lnSpc>
                <a:spcPct val="100000"/>
              </a:lnSpc>
              <a:spcBef>
                <a:spcPts val="0"/>
              </a:spcBef>
              <a:spcAft>
                <a:spcPts val="0"/>
              </a:spcAft>
              <a:buClr>
                <a:srgbClr val="F2F2F2"/>
              </a:buClr>
              <a:buSzPts val="800"/>
              <a:buNone/>
              <a:defRPr sz="800">
                <a:solidFill>
                  <a:srgbClr val="F2F2F2"/>
                </a:solidFill>
              </a:defRPr>
            </a:lvl9pPr>
          </a:lstStyle>
          <a:p>
            <a:endParaRPr/>
          </a:p>
        </p:txBody>
      </p:sp>
      <p:sp>
        <p:nvSpPr>
          <p:cNvPr id="494" name="Google Shape;494;p42"/>
          <p:cNvSpPr txBox="1">
            <a:spLocks noGrp="1"/>
          </p:cNvSpPr>
          <p:nvPr>
            <p:ph type="subTitle" idx="8"/>
          </p:nvPr>
        </p:nvSpPr>
        <p:spPr>
          <a:xfrm>
            <a:off x="5953913" y="2257900"/>
            <a:ext cx="1451400" cy="7053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Clr>
                <a:srgbClr val="F2F2F2"/>
              </a:buClr>
              <a:buSzPts val="800"/>
              <a:buNone/>
              <a:defRPr sz="800">
                <a:solidFill>
                  <a:srgbClr val="F2F2F2"/>
                </a:solidFill>
              </a:defRPr>
            </a:lvl1pPr>
            <a:lvl2pPr lvl="1" algn="l">
              <a:lnSpc>
                <a:spcPct val="115000"/>
              </a:lnSpc>
              <a:spcBef>
                <a:spcPts val="0"/>
              </a:spcBef>
              <a:spcAft>
                <a:spcPts val="0"/>
              </a:spcAft>
              <a:buClr>
                <a:srgbClr val="F2F2F2"/>
              </a:buClr>
              <a:buSzPts val="800"/>
              <a:buNone/>
              <a:defRPr sz="800">
                <a:solidFill>
                  <a:srgbClr val="F2F2F2"/>
                </a:solidFill>
              </a:defRPr>
            </a:lvl2pPr>
            <a:lvl3pPr lvl="2" algn="l">
              <a:lnSpc>
                <a:spcPct val="115000"/>
              </a:lnSpc>
              <a:spcBef>
                <a:spcPts val="0"/>
              </a:spcBef>
              <a:spcAft>
                <a:spcPts val="0"/>
              </a:spcAft>
              <a:buClr>
                <a:srgbClr val="F2F2F2"/>
              </a:buClr>
              <a:buSzPts val="800"/>
              <a:buNone/>
              <a:defRPr sz="800">
                <a:solidFill>
                  <a:srgbClr val="F2F2F2"/>
                </a:solidFill>
              </a:defRPr>
            </a:lvl3pPr>
            <a:lvl4pPr lvl="3" algn="l">
              <a:lnSpc>
                <a:spcPct val="115000"/>
              </a:lnSpc>
              <a:spcBef>
                <a:spcPts val="0"/>
              </a:spcBef>
              <a:spcAft>
                <a:spcPts val="0"/>
              </a:spcAft>
              <a:buClr>
                <a:srgbClr val="F2F2F2"/>
              </a:buClr>
              <a:buSzPts val="800"/>
              <a:buNone/>
              <a:defRPr sz="800">
                <a:solidFill>
                  <a:srgbClr val="F2F2F2"/>
                </a:solidFill>
              </a:defRPr>
            </a:lvl4pPr>
            <a:lvl5pPr lvl="4" algn="l">
              <a:lnSpc>
                <a:spcPct val="115000"/>
              </a:lnSpc>
              <a:spcBef>
                <a:spcPts val="0"/>
              </a:spcBef>
              <a:spcAft>
                <a:spcPts val="0"/>
              </a:spcAft>
              <a:buClr>
                <a:srgbClr val="F2F2F2"/>
              </a:buClr>
              <a:buSzPts val="800"/>
              <a:buNone/>
              <a:defRPr sz="800">
                <a:solidFill>
                  <a:srgbClr val="F2F2F2"/>
                </a:solidFill>
              </a:defRPr>
            </a:lvl5pPr>
            <a:lvl6pPr lvl="5" algn="l">
              <a:lnSpc>
                <a:spcPct val="115000"/>
              </a:lnSpc>
              <a:spcBef>
                <a:spcPts val="0"/>
              </a:spcBef>
              <a:spcAft>
                <a:spcPts val="0"/>
              </a:spcAft>
              <a:buClr>
                <a:srgbClr val="F2F2F2"/>
              </a:buClr>
              <a:buSzPts val="800"/>
              <a:buNone/>
              <a:defRPr sz="800">
                <a:solidFill>
                  <a:srgbClr val="F2F2F2"/>
                </a:solidFill>
              </a:defRPr>
            </a:lvl6pPr>
            <a:lvl7pPr lvl="6" algn="l">
              <a:lnSpc>
                <a:spcPct val="115000"/>
              </a:lnSpc>
              <a:spcBef>
                <a:spcPts val="0"/>
              </a:spcBef>
              <a:spcAft>
                <a:spcPts val="0"/>
              </a:spcAft>
              <a:buClr>
                <a:srgbClr val="F2F2F2"/>
              </a:buClr>
              <a:buSzPts val="800"/>
              <a:buNone/>
              <a:defRPr sz="800">
                <a:solidFill>
                  <a:srgbClr val="F2F2F2"/>
                </a:solidFill>
              </a:defRPr>
            </a:lvl7pPr>
            <a:lvl8pPr lvl="7" algn="l">
              <a:lnSpc>
                <a:spcPct val="115000"/>
              </a:lnSpc>
              <a:spcBef>
                <a:spcPts val="0"/>
              </a:spcBef>
              <a:spcAft>
                <a:spcPts val="0"/>
              </a:spcAft>
              <a:buClr>
                <a:srgbClr val="F2F2F2"/>
              </a:buClr>
              <a:buSzPts val="800"/>
              <a:buNone/>
              <a:defRPr sz="800">
                <a:solidFill>
                  <a:srgbClr val="F2F2F2"/>
                </a:solidFill>
              </a:defRPr>
            </a:lvl8pPr>
            <a:lvl9pPr lvl="8" algn="l">
              <a:lnSpc>
                <a:spcPct val="115000"/>
              </a:lnSpc>
              <a:spcBef>
                <a:spcPts val="0"/>
              </a:spcBef>
              <a:spcAft>
                <a:spcPts val="0"/>
              </a:spcAft>
              <a:buClr>
                <a:srgbClr val="F2F2F2"/>
              </a:buClr>
              <a:buSzPts val="800"/>
              <a:buNone/>
              <a:defRPr sz="800">
                <a:solidFill>
                  <a:srgbClr val="F2F2F2"/>
                </a:solidFill>
              </a:defRPr>
            </a:lvl9pPr>
          </a:lstStyle>
          <a:p>
            <a:endParaRPr/>
          </a:p>
        </p:txBody>
      </p:sp>
      <p:sp>
        <p:nvSpPr>
          <p:cNvPr id="495" name="Google Shape;495;p42"/>
          <p:cNvSpPr txBox="1">
            <a:spLocks noGrp="1"/>
          </p:cNvSpPr>
          <p:nvPr>
            <p:ph type="title" idx="9"/>
          </p:nvPr>
        </p:nvSpPr>
        <p:spPr>
          <a:xfrm>
            <a:off x="5953926" y="2088800"/>
            <a:ext cx="1550100" cy="197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2F2F2"/>
              </a:buClr>
              <a:buSzPts val="800"/>
              <a:buNone/>
              <a:defRPr sz="800">
                <a:solidFill>
                  <a:srgbClr val="F2F2F2"/>
                </a:solidFill>
              </a:defRPr>
            </a:lvl1pPr>
            <a:lvl2pPr lvl="1" algn="l">
              <a:lnSpc>
                <a:spcPct val="100000"/>
              </a:lnSpc>
              <a:spcBef>
                <a:spcPts val="0"/>
              </a:spcBef>
              <a:spcAft>
                <a:spcPts val="0"/>
              </a:spcAft>
              <a:buClr>
                <a:srgbClr val="F2F2F2"/>
              </a:buClr>
              <a:buSzPts val="800"/>
              <a:buNone/>
              <a:defRPr sz="800">
                <a:solidFill>
                  <a:srgbClr val="F2F2F2"/>
                </a:solidFill>
              </a:defRPr>
            </a:lvl2pPr>
            <a:lvl3pPr lvl="2" algn="l">
              <a:lnSpc>
                <a:spcPct val="100000"/>
              </a:lnSpc>
              <a:spcBef>
                <a:spcPts val="0"/>
              </a:spcBef>
              <a:spcAft>
                <a:spcPts val="0"/>
              </a:spcAft>
              <a:buClr>
                <a:srgbClr val="F2F2F2"/>
              </a:buClr>
              <a:buSzPts val="800"/>
              <a:buNone/>
              <a:defRPr sz="800">
                <a:solidFill>
                  <a:srgbClr val="F2F2F2"/>
                </a:solidFill>
              </a:defRPr>
            </a:lvl3pPr>
            <a:lvl4pPr lvl="3" algn="l">
              <a:lnSpc>
                <a:spcPct val="100000"/>
              </a:lnSpc>
              <a:spcBef>
                <a:spcPts val="0"/>
              </a:spcBef>
              <a:spcAft>
                <a:spcPts val="0"/>
              </a:spcAft>
              <a:buClr>
                <a:srgbClr val="F2F2F2"/>
              </a:buClr>
              <a:buSzPts val="800"/>
              <a:buNone/>
              <a:defRPr sz="800">
                <a:solidFill>
                  <a:srgbClr val="F2F2F2"/>
                </a:solidFill>
              </a:defRPr>
            </a:lvl4pPr>
            <a:lvl5pPr lvl="4" algn="l">
              <a:lnSpc>
                <a:spcPct val="100000"/>
              </a:lnSpc>
              <a:spcBef>
                <a:spcPts val="0"/>
              </a:spcBef>
              <a:spcAft>
                <a:spcPts val="0"/>
              </a:spcAft>
              <a:buClr>
                <a:srgbClr val="F2F2F2"/>
              </a:buClr>
              <a:buSzPts val="800"/>
              <a:buNone/>
              <a:defRPr sz="800">
                <a:solidFill>
                  <a:srgbClr val="F2F2F2"/>
                </a:solidFill>
              </a:defRPr>
            </a:lvl5pPr>
            <a:lvl6pPr lvl="5" algn="l">
              <a:lnSpc>
                <a:spcPct val="100000"/>
              </a:lnSpc>
              <a:spcBef>
                <a:spcPts val="0"/>
              </a:spcBef>
              <a:spcAft>
                <a:spcPts val="0"/>
              </a:spcAft>
              <a:buClr>
                <a:srgbClr val="F2F2F2"/>
              </a:buClr>
              <a:buSzPts val="800"/>
              <a:buNone/>
              <a:defRPr sz="800">
                <a:solidFill>
                  <a:srgbClr val="F2F2F2"/>
                </a:solidFill>
              </a:defRPr>
            </a:lvl6pPr>
            <a:lvl7pPr lvl="6" algn="l">
              <a:lnSpc>
                <a:spcPct val="100000"/>
              </a:lnSpc>
              <a:spcBef>
                <a:spcPts val="0"/>
              </a:spcBef>
              <a:spcAft>
                <a:spcPts val="0"/>
              </a:spcAft>
              <a:buClr>
                <a:srgbClr val="F2F2F2"/>
              </a:buClr>
              <a:buSzPts val="800"/>
              <a:buNone/>
              <a:defRPr sz="800">
                <a:solidFill>
                  <a:srgbClr val="F2F2F2"/>
                </a:solidFill>
              </a:defRPr>
            </a:lvl7pPr>
            <a:lvl8pPr lvl="7" algn="l">
              <a:lnSpc>
                <a:spcPct val="100000"/>
              </a:lnSpc>
              <a:spcBef>
                <a:spcPts val="0"/>
              </a:spcBef>
              <a:spcAft>
                <a:spcPts val="0"/>
              </a:spcAft>
              <a:buClr>
                <a:srgbClr val="F2F2F2"/>
              </a:buClr>
              <a:buSzPts val="800"/>
              <a:buNone/>
              <a:defRPr sz="800">
                <a:solidFill>
                  <a:srgbClr val="F2F2F2"/>
                </a:solidFill>
              </a:defRPr>
            </a:lvl8pPr>
            <a:lvl9pPr lvl="8" algn="l">
              <a:lnSpc>
                <a:spcPct val="100000"/>
              </a:lnSpc>
              <a:spcBef>
                <a:spcPts val="0"/>
              </a:spcBef>
              <a:spcAft>
                <a:spcPts val="0"/>
              </a:spcAft>
              <a:buClr>
                <a:srgbClr val="F2F2F2"/>
              </a:buClr>
              <a:buSzPts val="800"/>
              <a:buNone/>
              <a:defRPr sz="800">
                <a:solidFill>
                  <a:srgbClr val="F2F2F2"/>
                </a:solidFill>
              </a:defRPr>
            </a:lvl9pPr>
          </a:lstStyle>
          <a:p>
            <a:endParaRPr/>
          </a:p>
        </p:txBody>
      </p:sp>
      <p:sp>
        <p:nvSpPr>
          <p:cNvPr id="496" name="Google Shape;496;p42"/>
          <p:cNvSpPr txBox="1">
            <a:spLocks noGrp="1"/>
          </p:cNvSpPr>
          <p:nvPr>
            <p:ph type="subTitle" idx="13"/>
          </p:nvPr>
        </p:nvSpPr>
        <p:spPr>
          <a:xfrm>
            <a:off x="1538650" y="3941000"/>
            <a:ext cx="1451400" cy="7053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Clr>
                <a:srgbClr val="F2F2F2"/>
              </a:buClr>
              <a:buSzPts val="800"/>
              <a:buNone/>
              <a:defRPr sz="800">
                <a:solidFill>
                  <a:srgbClr val="F2F2F2"/>
                </a:solidFill>
              </a:defRPr>
            </a:lvl1pPr>
            <a:lvl2pPr lvl="1" algn="l">
              <a:lnSpc>
                <a:spcPct val="115000"/>
              </a:lnSpc>
              <a:spcBef>
                <a:spcPts val="0"/>
              </a:spcBef>
              <a:spcAft>
                <a:spcPts val="0"/>
              </a:spcAft>
              <a:buClr>
                <a:srgbClr val="F2F2F2"/>
              </a:buClr>
              <a:buSzPts val="800"/>
              <a:buNone/>
              <a:defRPr sz="800">
                <a:solidFill>
                  <a:srgbClr val="F2F2F2"/>
                </a:solidFill>
              </a:defRPr>
            </a:lvl2pPr>
            <a:lvl3pPr lvl="2" algn="l">
              <a:lnSpc>
                <a:spcPct val="115000"/>
              </a:lnSpc>
              <a:spcBef>
                <a:spcPts val="0"/>
              </a:spcBef>
              <a:spcAft>
                <a:spcPts val="0"/>
              </a:spcAft>
              <a:buClr>
                <a:srgbClr val="F2F2F2"/>
              </a:buClr>
              <a:buSzPts val="800"/>
              <a:buNone/>
              <a:defRPr sz="800">
                <a:solidFill>
                  <a:srgbClr val="F2F2F2"/>
                </a:solidFill>
              </a:defRPr>
            </a:lvl3pPr>
            <a:lvl4pPr lvl="3" algn="l">
              <a:lnSpc>
                <a:spcPct val="115000"/>
              </a:lnSpc>
              <a:spcBef>
                <a:spcPts val="0"/>
              </a:spcBef>
              <a:spcAft>
                <a:spcPts val="0"/>
              </a:spcAft>
              <a:buClr>
                <a:srgbClr val="F2F2F2"/>
              </a:buClr>
              <a:buSzPts val="800"/>
              <a:buNone/>
              <a:defRPr sz="800">
                <a:solidFill>
                  <a:srgbClr val="F2F2F2"/>
                </a:solidFill>
              </a:defRPr>
            </a:lvl4pPr>
            <a:lvl5pPr lvl="4" algn="l">
              <a:lnSpc>
                <a:spcPct val="115000"/>
              </a:lnSpc>
              <a:spcBef>
                <a:spcPts val="0"/>
              </a:spcBef>
              <a:spcAft>
                <a:spcPts val="0"/>
              </a:spcAft>
              <a:buClr>
                <a:srgbClr val="F2F2F2"/>
              </a:buClr>
              <a:buSzPts val="800"/>
              <a:buNone/>
              <a:defRPr sz="800">
                <a:solidFill>
                  <a:srgbClr val="F2F2F2"/>
                </a:solidFill>
              </a:defRPr>
            </a:lvl5pPr>
            <a:lvl6pPr lvl="5" algn="l">
              <a:lnSpc>
                <a:spcPct val="115000"/>
              </a:lnSpc>
              <a:spcBef>
                <a:spcPts val="0"/>
              </a:spcBef>
              <a:spcAft>
                <a:spcPts val="0"/>
              </a:spcAft>
              <a:buClr>
                <a:srgbClr val="F2F2F2"/>
              </a:buClr>
              <a:buSzPts val="800"/>
              <a:buNone/>
              <a:defRPr sz="800">
                <a:solidFill>
                  <a:srgbClr val="F2F2F2"/>
                </a:solidFill>
              </a:defRPr>
            </a:lvl6pPr>
            <a:lvl7pPr lvl="6" algn="l">
              <a:lnSpc>
                <a:spcPct val="115000"/>
              </a:lnSpc>
              <a:spcBef>
                <a:spcPts val="0"/>
              </a:spcBef>
              <a:spcAft>
                <a:spcPts val="0"/>
              </a:spcAft>
              <a:buClr>
                <a:srgbClr val="F2F2F2"/>
              </a:buClr>
              <a:buSzPts val="800"/>
              <a:buNone/>
              <a:defRPr sz="800">
                <a:solidFill>
                  <a:srgbClr val="F2F2F2"/>
                </a:solidFill>
              </a:defRPr>
            </a:lvl7pPr>
            <a:lvl8pPr lvl="7" algn="l">
              <a:lnSpc>
                <a:spcPct val="115000"/>
              </a:lnSpc>
              <a:spcBef>
                <a:spcPts val="0"/>
              </a:spcBef>
              <a:spcAft>
                <a:spcPts val="0"/>
              </a:spcAft>
              <a:buClr>
                <a:srgbClr val="F2F2F2"/>
              </a:buClr>
              <a:buSzPts val="800"/>
              <a:buNone/>
              <a:defRPr sz="800">
                <a:solidFill>
                  <a:srgbClr val="F2F2F2"/>
                </a:solidFill>
              </a:defRPr>
            </a:lvl8pPr>
            <a:lvl9pPr lvl="8" algn="l">
              <a:lnSpc>
                <a:spcPct val="115000"/>
              </a:lnSpc>
              <a:spcBef>
                <a:spcPts val="0"/>
              </a:spcBef>
              <a:spcAft>
                <a:spcPts val="0"/>
              </a:spcAft>
              <a:buClr>
                <a:srgbClr val="F2F2F2"/>
              </a:buClr>
              <a:buSzPts val="800"/>
              <a:buNone/>
              <a:defRPr sz="800">
                <a:solidFill>
                  <a:srgbClr val="F2F2F2"/>
                </a:solidFill>
              </a:defRPr>
            </a:lvl9pPr>
          </a:lstStyle>
          <a:p>
            <a:endParaRPr/>
          </a:p>
        </p:txBody>
      </p:sp>
      <p:sp>
        <p:nvSpPr>
          <p:cNvPr id="497" name="Google Shape;497;p42"/>
          <p:cNvSpPr txBox="1">
            <a:spLocks noGrp="1"/>
          </p:cNvSpPr>
          <p:nvPr>
            <p:ph type="title" idx="14"/>
          </p:nvPr>
        </p:nvSpPr>
        <p:spPr>
          <a:xfrm>
            <a:off x="1538650" y="3771900"/>
            <a:ext cx="1550100" cy="197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2F2F2"/>
              </a:buClr>
              <a:buSzPts val="800"/>
              <a:buNone/>
              <a:defRPr sz="800">
                <a:solidFill>
                  <a:srgbClr val="F2F2F2"/>
                </a:solidFill>
              </a:defRPr>
            </a:lvl1pPr>
            <a:lvl2pPr lvl="1" algn="l">
              <a:lnSpc>
                <a:spcPct val="100000"/>
              </a:lnSpc>
              <a:spcBef>
                <a:spcPts val="0"/>
              </a:spcBef>
              <a:spcAft>
                <a:spcPts val="0"/>
              </a:spcAft>
              <a:buClr>
                <a:srgbClr val="F2F2F2"/>
              </a:buClr>
              <a:buSzPts val="800"/>
              <a:buNone/>
              <a:defRPr sz="800">
                <a:solidFill>
                  <a:srgbClr val="F2F2F2"/>
                </a:solidFill>
              </a:defRPr>
            </a:lvl2pPr>
            <a:lvl3pPr lvl="2" algn="l">
              <a:lnSpc>
                <a:spcPct val="100000"/>
              </a:lnSpc>
              <a:spcBef>
                <a:spcPts val="0"/>
              </a:spcBef>
              <a:spcAft>
                <a:spcPts val="0"/>
              </a:spcAft>
              <a:buClr>
                <a:srgbClr val="F2F2F2"/>
              </a:buClr>
              <a:buSzPts val="800"/>
              <a:buNone/>
              <a:defRPr sz="800">
                <a:solidFill>
                  <a:srgbClr val="F2F2F2"/>
                </a:solidFill>
              </a:defRPr>
            </a:lvl3pPr>
            <a:lvl4pPr lvl="3" algn="l">
              <a:lnSpc>
                <a:spcPct val="100000"/>
              </a:lnSpc>
              <a:spcBef>
                <a:spcPts val="0"/>
              </a:spcBef>
              <a:spcAft>
                <a:spcPts val="0"/>
              </a:spcAft>
              <a:buClr>
                <a:srgbClr val="F2F2F2"/>
              </a:buClr>
              <a:buSzPts val="800"/>
              <a:buNone/>
              <a:defRPr sz="800">
                <a:solidFill>
                  <a:srgbClr val="F2F2F2"/>
                </a:solidFill>
              </a:defRPr>
            </a:lvl4pPr>
            <a:lvl5pPr lvl="4" algn="l">
              <a:lnSpc>
                <a:spcPct val="100000"/>
              </a:lnSpc>
              <a:spcBef>
                <a:spcPts val="0"/>
              </a:spcBef>
              <a:spcAft>
                <a:spcPts val="0"/>
              </a:spcAft>
              <a:buClr>
                <a:srgbClr val="F2F2F2"/>
              </a:buClr>
              <a:buSzPts val="800"/>
              <a:buNone/>
              <a:defRPr sz="800">
                <a:solidFill>
                  <a:srgbClr val="F2F2F2"/>
                </a:solidFill>
              </a:defRPr>
            </a:lvl5pPr>
            <a:lvl6pPr lvl="5" algn="l">
              <a:lnSpc>
                <a:spcPct val="100000"/>
              </a:lnSpc>
              <a:spcBef>
                <a:spcPts val="0"/>
              </a:spcBef>
              <a:spcAft>
                <a:spcPts val="0"/>
              </a:spcAft>
              <a:buClr>
                <a:srgbClr val="F2F2F2"/>
              </a:buClr>
              <a:buSzPts val="800"/>
              <a:buNone/>
              <a:defRPr sz="800">
                <a:solidFill>
                  <a:srgbClr val="F2F2F2"/>
                </a:solidFill>
              </a:defRPr>
            </a:lvl6pPr>
            <a:lvl7pPr lvl="6" algn="l">
              <a:lnSpc>
                <a:spcPct val="100000"/>
              </a:lnSpc>
              <a:spcBef>
                <a:spcPts val="0"/>
              </a:spcBef>
              <a:spcAft>
                <a:spcPts val="0"/>
              </a:spcAft>
              <a:buClr>
                <a:srgbClr val="F2F2F2"/>
              </a:buClr>
              <a:buSzPts val="800"/>
              <a:buNone/>
              <a:defRPr sz="800">
                <a:solidFill>
                  <a:srgbClr val="F2F2F2"/>
                </a:solidFill>
              </a:defRPr>
            </a:lvl7pPr>
            <a:lvl8pPr lvl="7" algn="l">
              <a:lnSpc>
                <a:spcPct val="100000"/>
              </a:lnSpc>
              <a:spcBef>
                <a:spcPts val="0"/>
              </a:spcBef>
              <a:spcAft>
                <a:spcPts val="0"/>
              </a:spcAft>
              <a:buClr>
                <a:srgbClr val="F2F2F2"/>
              </a:buClr>
              <a:buSzPts val="800"/>
              <a:buNone/>
              <a:defRPr sz="800">
                <a:solidFill>
                  <a:srgbClr val="F2F2F2"/>
                </a:solidFill>
              </a:defRPr>
            </a:lvl8pPr>
            <a:lvl9pPr lvl="8" algn="l">
              <a:lnSpc>
                <a:spcPct val="100000"/>
              </a:lnSpc>
              <a:spcBef>
                <a:spcPts val="0"/>
              </a:spcBef>
              <a:spcAft>
                <a:spcPts val="0"/>
              </a:spcAft>
              <a:buClr>
                <a:srgbClr val="F2F2F2"/>
              </a:buClr>
              <a:buSzPts val="800"/>
              <a:buNone/>
              <a:defRPr sz="800">
                <a:solidFill>
                  <a:srgbClr val="F2F2F2"/>
                </a:solidFill>
              </a:defRPr>
            </a:lvl9pPr>
          </a:lstStyle>
          <a:p>
            <a:endParaRPr/>
          </a:p>
        </p:txBody>
      </p:sp>
      <p:sp>
        <p:nvSpPr>
          <p:cNvPr id="498" name="Google Shape;498;p42"/>
          <p:cNvSpPr txBox="1">
            <a:spLocks noGrp="1"/>
          </p:cNvSpPr>
          <p:nvPr>
            <p:ph type="subTitle" idx="15"/>
          </p:nvPr>
        </p:nvSpPr>
        <p:spPr>
          <a:xfrm>
            <a:off x="3263613" y="3941000"/>
            <a:ext cx="1451400" cy="7053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Clr>
                <a:srgbClr val="F2F2F2"/>
              </a:buClr>
              <a:buSzPts val="800"/>
              <a:buNone/>
              <a:defRPr sz="800">
                <a:solidFill>
                  <a:srgbClr val="F2F2F2"/>
                </a:solidFill>
              </a:defRPr>
            </a:lvl1pPr>
            <a:lvl2pPr lvl="1" algn="l">
              <a:lnSpc>
                <a:spcPct val="115000"/>
              </a:lnSpc>
              <a:spcBef>
                <a:spcPts val="0"/>
              </a:spcBef>
              <a:spcAft>
                <a:spcPts val="0"/>
              </a:spcAft>
              <a:buClr>
                <a:srgbClr val="F2F2F2"/>
              </a:buClr>
              <a:buSzPts val="800"/>
              <a:buNone/>
              <a:defRPr sz="800">
                <a:solidFill>
                  <a:srgbClr val="F2F2F2"/>
                </a:solidFill>
              </a:defRPr>
            </a:lvl2pPr>
            <a:lvl3pPr lvl="2" algn="l">
              <a:lnSpc>
                <a:spcPct val="115000"/>
              </a:lnSpc>
              <a:spcBef>
                <a:spcPts val="0"/>
              </a:spcBef>
              <a:spcAft>
                <a:spcPts val="0"/>
              </a:spcAft>
              <a:buClr>
                <a:srgbClr val="F2F2F2"/>
              </a:buClr>
              <a:buSzPts val="800"/>
              <a:buNone/>
              <a:defRPr sz="800">
                <a:solidFill>
                  <a:srgbClr val="F2F2F2"/>
                </a:solidFill>
              </a:defRPr>
            </a:lvl3pPr>
            <a:lvl4pPr lvl="3" algn="l">
              <a:lnSpc>
                <a:spcPct val="115000"/>
              </a:lnSpc>
              <a:spcBef>
                <a:spcPts val="0"/>
              </a:spcBef>
              <a:spcAft>
                <a:spcPts val="0"/>
              </a:spcAft>
              <a:buClr>
                <a:srgbClr val="F2F2F2"/>
              </a:buClr>
              <a:buSzPts val="800"/>
              <a:buNone/>
              <a:defRPr sz="800">
                <a:solidFill>
                  <a:srgbClr val="F2F2F2"/>
                </a:solidFill>
              </a:defRPr>
            </a:lvl4pPr>
            <a:lvl5pPr lvl="4" algn="l">
              <a:lnSpc>
                <a:spcPct val="115000"/>
              </a:lnSpc>
              <a:spcBef>
                <a:spcPts val="0"/>
              </a:spcBef>
              <a:spcAft>
                <a:spcPts val="0"/>
              </a:spcAft>
              <a:buClr>
                <a:srgbClr val="F2F2F2"/>
              </a:buClr>
              <a:buSzPts val="800"/>
              <a:buNone/>
              <a:defRPr sz="800">
                <a:solidFill>
                  <a:srgbClr val="F2F2F2"/>
                </a:solidFill>
              </a:defRPr>
            </a:lvl5pPr>
            <a:lvl6pPr lvl="5" algn="l">
              <a:lnSpc>
                <a:spcPct val="115000"/>
              </a:lnSpc>
              <a:spcBef>
                <a:spcPts val="0"/>
              </a:spcBef>
              <a:spcAft>
                <a:spcPts val="0"/>
              </a:spcAft>
              <a:buClr>
                <a:srgbClr val="F2F2F2"/>
              </a:buClr>
              <a:buSzPts val="800"/>
              <a:buNone/>
              <a:defRPr sz="800">
                <a:solidFill>
                  <a:srgbClr val="F2F2F2"/>
                </a:solidFill>
              </a:defRPr>
            </a:lvl6pPr>
            <a:lvl7pPr lvl="6" algn="l">
              <a:lnSpc>
                <a:spcPct val="115000"/>
              </a:lnSpc>
              <a:spcBef>
                <a:spcPts val="0"/>
              </a:spcBef>
              <a:spcAft>
                <a:spcPts val="0"/>
              </a:spcAft>
              <a:buClr>
                <a:srgbClr val="F2F2F2"/>
              </a:buClr>
              <a:buSzPts val="800"/>
              <a:buNone/>
              <a:defRPr sz="800">
                <a:solidFill>
                  <a:srgbClr val="F2F2F2"/>
                </a:solidFill>
              </a:defRPr>
            </a:lvl7pPr>
            <a:lvl8pPr lvl="7" algn="l">
              <a:lnSpc>
                <a:spcPct val="115000"/>
              </a:lnSpc>
              <a:spcBef>
                <a:spcPts val="0"/>
              </a:spcBef>
              <a:spcAft>
                <a:spcPts val="0"/>
              </a:spcAft>
              <a:buClr>
                <a:srgbClr val="F2F2F2"/>
              </a:buClr>
              <a:buSzPts val="800"/>
              <a:buNone/>
              <a:defRPr sz="800">
                <a:solidFill>
                  <a:srgbClr val="F2F2F2"/>
                </a:solidFill>
              </a:defRPr>
            </a:lvl8pPr>
            <a:lvl9pPr lvl="8" algn="l">
              <a:lnSpc>
                <a:spcPct val="115000"/>
              </a:lnSpc>
              <a:spcBef>
                <a:spcPts val="0"/>
              </a:spcBef>
              <a:spcAft>
                <a:spcPts val="0"/>
              </a:spcAft>
              <a:buClr>
                <a:srgbClr val="F2F2F2"/>
              </a:buClr>
              <a:buSzPts val="800"/>
              <a:buNone/>
              <a:defRPr sz="800">
                <a:solidFill>
                  <a:srgbClr val="F2F2F2"/>
                </a:solidFill>
              </a:defRPr>
            </a:lvl9pPr>
          </a:lstStyle>
          <a:p>
            <a:endParaRPr/>
          </a:p>
        </p:txBody>
      </p:sp>
      <p:sp>
        <p:nvSpPr>
          <p:cNvPr id="499" name="Google Shape;499;p42"/>
          <p:cNvSpPr txBox="1">
            <a:spLocks noGrp="1"/>
          </p:cNvSpPr>
          <p:nvPr>
            <p:ph type="title" idx="16"/>
          </p:nvPr>
        </p:nvSpPr>
        <p:spPr>
          <a:xfrm>
            <a:off x="3263626" y="3771900"/>
            <a:ext cx="1550100" cy="197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2F2F2"/>
              </a:buClr>
              <a:buSzPts val="800"/>
              <a:buNone/>
              <a:defRPr sz="800">
                <a:solidFill>
                  <a:srgbClr val="F2F2F2"/>
                </a:solidFill>
              </a:defRPr>
            </a:lvl1pPr>
            <a:lvl2pPr lvl="1" algn="l">
              <a:lnSpc>
                <a:spcPct val="100000"/>
              </a:lnSpc>
              <a:spcBef>
                <a:spcPts val="0"/>
              </a:spcBef>
              <a:spcAft>
                <a:spcPts val="0"/>
              </a:spcAft>
              <a:buClr>
                <a:srgbClr val="F2F2F2"/>
              </a:buClr>
              <a:buSzPts val="800"/>
              <a:buNone/>
              <a:defRPr sz="800">
                <a:solidFill>
                  <a:srgbClr val="F2F2F2"/>
                </a:solidFill>
              </a:defRPr>
            </a:lvl2pPr>
            <a:lvl3pPr lvl="2" algn="l">
              <a:lnSpc>
                <a:spcPct val="100000"/>
              </a:lnSpc>
              <a:spcBef>
                <a:spcPts val="0"/>
              </a:spcBef>
              <a:spcAft>
                <a:spcPts val="0"/>
              </a:spcAft>
              <a:buClr>
                <a:srgbClr val="F2F2F2"/>
              </a:buClr>
              <a:buSzPts val="800"/>
              <a:buNone/>
              <a:defRPr sz="800">
                <a:solidFill>
                  <a:srgbClr val="F2F2F2"/>
                </a:solidFill>
              </a:defRPr>
            </a:lvl3pPr>
            <a:lvl4pPr lvl="3" algn="l">
              <a:lnSpc>
                <a:spcPct val="100000"/>
              </a:lnSpc>
              <a:spcBef>
                <a:spcPts val="0"/>
              </a:spcBef>
              <a:spcAft>
                <a:spcPts val="0"/>
              </a:spcAft>
              <a:buClr>
                <a:srgbClr val="F2F2F2"/>
              </a:buClr>
              <a:buSzPts val="800"/>
              <a:buNone/>
              <a:defRPr sz="800">
                <a:solidFill>
                  <a:srgbClr val="F2F2F2"/>
                </a:solidFill>
              </a:defRPr>
            </a:lvl4pPr>
            <a:lvl5pPr lvl="4" algn="l">
              <a:lnSpc>
                <a:spcPct val="100000"/>
              </a:lnSpc>
              <a:spcBef>
                <a:spcPts val="0"/>
              </a:spcBef>
              <a:spcAft>
                <a:spcPts val="0"/>
              </a:spcAft>
              <a:buClr>
                <a:srgbClr val="F2F2F2"/>
              </a:buClr>
              <a:buSzPts val="800"/>
              <a:buNone/>
              <a:defRPr sz="800">
                <a:solidFill>
                  <a:srgbClr val="F2F2F2"/>
                </a:solidFill>
              </a:defRPr>
            </a:lvl5pPr>
            <a:lvl6pPr lvl="5" algn="l">
              <a:lnSpc>
                <a:spcPct val="100000"/>
              </a:lnSpc>
              <a:spcBef>
                <a:spcPts val="0"/>
              </a:spcBef>
              <a:spcAft>
                <a:spcPts val="0"/>
              </a:spcAft>
              <a:buClr>
                <a:srgbClr val="F2F2F2"/>
              </a:buClr>
              <a:buSzPts val="800"/>
              <a:buNone/>
              <a:defRPr sz="800">
                <a:solidFill>
                  <a:srgbClr val="F2F2F2"/>
                </a:solidFill>
              </a:defRPr>
            </a:lvl6pPr>
            <a:lvl7pPr lvl="6" algn="l">
              <a:lnSpc>
                <a:spcPct val="100000"/>
              </a:lnSpc>
              <a:spcBef>
                <a:spcPts val="0"/>
              </a:spcBef>
              <a:spcAft>
                <a:spcPts val="0"/>
              </a:spcAft>
              <a:buClr>
                <a:srgbClr val="F2F2F2"/>
              </a:buClr>
              <a:buSzPts val="800"/>
              <a:buNone/>
              <a:defRPr sz="800">
                <a:solidFill>
                  <a:srgbClr val="F2F2F2"/>
                </a:solidFill>
              </a:defRPr>
            </a:lvl7pPr>
            <a:lvl8pPr lvl="7" algn="l">
              <a:lnSpc>
                <a:spcPct val="100000"/>
              </a:lnSpc>
              <a:spcBef>
                <a:spcPts val="0"/>
              </a:spcBef>
              <a:spcAft>
                <a:spcPts val="0"/>
              </a:spcAft>
              <a:buClr>
                <a:srgbClr val="F2F2F2"/>
              </a:buClr>
              <a:buSzPts val="800"/>
              <a:buNone/>
              <a:defRPr sz="800">
                <a:solidFill>
                  <a:srgbClr val="F2F2F2"/>
                </a:solidFill>
              </a:defRPr>
            </a:lvl8pPr>
            <a:lvl9pPr lvl="8" algn="l">
              <a:lnSpc>
                <a:spcPct val="100000"/>
              </a:lnSpc>
              <a:spcBef>
                <a:spcPts val="0"/>
              </a:spcBef>
              <a:spcAft>
                <a:spcPts val="0"/>
              </a:spcAft>
              <a:buClr>
                <a:srgbClr val="F2F2F2"/>
              </a:buClr>
              <a:buSzPts val="800"/>
              <a:buNone/>
              <a:defRPr sz="800">
                <a:solidFill>
                  <a:srgbClr val="F2F2F2"/>
                </a:solidFill>
              </a:defRPr>
            </a:lvl9pPr>
          </a:lstStyle>
          <a:p>
            <a:endParaRPr/>
          </a:p>
        </p:txBody>
      </p:sp>
      <p:sp>
        <p:nvSpPr>
          <p:cNvPr id="500" name="Google Shape;500;p42"/>
          <p:cNvSpPr txBox="1">
            <a:spLocks noGrp="1"/>
          </p:cNvSpPr>
          <p:nvPr>
            <p:ph type="subTitle" idx="17"/>
          </p:nvPr>
        </p:nvSpPr>
        <p:spPr>
          <a:xfrm>
            <a:off x="5143500" y="3941000"/>
            <a:ext cx="1451400" cy="7053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Clr>
                <a:srgbClr val="F2F2F2"/>
              </a:buClr>
              <a:buSzPts val="800"/>
              <a:buNone/>
              <a:defRPr sz="800">
                <a:solidFill>
                  <a:srgbClr val="F2F2F2"/>
                </a:solidFill>
              </a:defRPr>
            </a:lvl1pPr>
            <a:lvl2pPr lvl="1" algn="l">
              <a:lnSpc>
                <a:spcPct val="115000"/>
              </a:lnSpc>
              <a:spcBef>
                <a:spcPts val="0"/>
              </a:spcBef>
              <a:spcAft>
                <a:spcPts val="0"/>
              </a:spcAft>
              <a:buClr>
                <a:srgbClr val="F2F2F2"/>
              </a:buClr>
              <a:buSzPts val="800"/>
              <a:buNone/>
              <a:defRPr sz="800">
                <a:solidFill>
                  <a:srgbClr val="F2F2F2"/>
                </a:solidFill>
              </a:defRPr>
            </a:lvl2pPr>
            <a:lvl3pPr lvl="2" algn="l">
              <a:lnSpc>
                <a:spcPct val="115000"/>
              </a:lnSpc>
              <a:spcBef>
                <a:spcPts val="0"/>
              </a:spcBef>
              <a:spcAft>
                <a:spcPts val="0"/>
              </a:spcAft>
              <a:buClr>
                <a:srgbClr val="F2F2F2"/>
              </a:buClr>
              <a:buSzPts val="800"/>
              <a:buNone/>
              <a:defRPr sz="800">
                <a:solidFill>
                  <a:srgbClr val="F2F2F2"/>
                </a:solidFill>
              </a:defRPr>
            </a:lvl3pPr>
            <a:lvl4pPr lvl="3" algn="l">
              <a:lnSpc>
                <a:spcPct val="115000"/>
              </a:lnSpc>
              <a:spcBef>
                <a:spcPts val="0"/>
              </a:spcBef>
              <a:spcAft>
                <a:spcPts val="0"/>
              </a:spcAft>
              <a:buClr>
                <a:srgbClr val="F2F2F2"/>
              </a:buClr>
              <a:buSzPts val="800"/>
              <a:buNone/>
              <a:defRPr sz="800">
                <a:solidFill>
                  <a:srgbClr val="F2F2F2"/>
                </a:solidFill>
              </a:defRPr>
            </a:lvl4pPr>
            <a:lvl5pPr lvl="4" algn="l">
              <a:lnSpc>
                <a:spcPct val="115000"/>
              </a:lnSpc>
              <a:spcBef>
                <a:spcPts val="0"/>
              </a:spcBef>
              <a:spcAft>
                <a:spcPts val="0"/>
              </a:spcAft>
              <a:buClr>
                <a:srgbClr val="F2F2F2"/>
              </a:buClr>
              <a:buSzPts val="800"/>
              <a:buNone/>
              <a:defRPr sz="800">
                <a:solidFill>
                  <a:srgbClr val="F2F2F2"/>
                </a:solidFill>
              </a:defRPr>
            </a:lvl5pPr>
            <a:lvl6pPr lvl="5" algn="l">
              <a:lnSpc>
                <a:spcPct val="115000"/>
              </a:lnSpc>
              <a:spcBef>
                <a:spcPts val="0"/>
              </a:spcBef>
              <a:spcAft>
                <a:spcPts val="0"/>
              </a:spcAft>
              <a:buClr>
                <a:srgbClr val="F2F2F2"/>
              </a:buClr>
              <a:buSzPts val="800"/>
              <a:buNone/>
              <a:defRPr sz="800">
                <a:solidFill>
                  <a:srgbClr val="F2F2F2"/>
                </a:solidFill>
              </a:defRPr>
            </a:lvl6pPr>
            <a:lvl7pPr lvl="6" algn="l">
              <a:lnSpc>
                <a:spcPct val="115000"/>
              </a:lnSpc>
              <a:spcBef>
                <a:spcPts val="0"/>
              </a:spcBef>
              <a:spcAft>
                <a:spcPts val="0"/>
              </a:spcAft>
              <a:buClr>
                <a:srgbClr val="F2F2F2"/>
              </a:buClr>
              <a:buSzPts val="800"/>
              <a:buNone/>
              <a:defRPr sz="800">
                <a:solidFill>
                  <a:srgbClr val="F2F2F2"/>
                </a:solidFill>
              </a:defRPr>
            </a:lvl7pPr>
            <a:lvl8pPr lvl="7" algn="l">
              <a:lnSpc>
                <a:spcPct val="115000"/>
              </a:lnSpc>
              <a:spcBef>
                <a:spcPts val="0"/>
              </a:spcBef>
              <a:spcAft>
                <a:spcPts val="0"/>
              </a:spcAft>
              <a:buClr>
                <a:srgbClr val="F2F2F2"/>
              </a:buClr>
              <a:buSzPts val="800"/>
              <a:buNone/>
              <a:defRPr sz="800">
                <a:solidFill>
                  <a:srgbClr val="F2F2F2"/>
                </a:solidFill>
              </a:defRPr>
            </a:lvl8pPr>
            <a:lvl9pPr lvl="8" algn="l">
              <a:lnSpc>
                <a:spcPct val="115000"/>
              </a:lnSpc>
              <a:spcBef>
                <a:spcPts val="0"/>
              </a:spcBef>
              <a:spcAft>
                <a:spcPts val="0"/>
              </a:spcAft>
              <a:buClr>
                <a:srgbClr val="F2F2F2"/>
              </a:buClr>
              <a:buSzPts val="800"/>
              <a:buNone/>
              <a:defRPr sz="800">
                <a:solidFill>
                  <a:srgbClr val="F2F2F2"/>
                </a:solidFill>
              </a:defRPr>
            </a:lvl9pPr>
          </a:lstStyle>
          <a:p>
            <a:endParaRPr/>
          </a:p>
        </p:txBody>
      </p:sp>
      <p:sp>
        <p:nvSpPr>
          <p:cNvPr id="501" name="Google Shape;501;p42"/>
          <p:cNvSpPr txBox="1">
            <a:spLocks noGrp="1"/>
          </p:cNvSpPr>
          <p:nvPr>
            <p:ph type="title" idx="18"/>
          </p:nvPr>
        </p:nvSpPr>
        <p:spPr>
          <a:xfrm>
            <a:off x="5143500" y="3771900"/>
            <a:ext cx="1550100" cy="197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2F2F2"/>
              </a:buClr>
              <a:buSzPts val="800"/>
              <a:buNone/>
              <a:defRPr sz="800">
                <a:solidFill>
                  <a:srgbClr val="F2F2F2"/>
                </a:solidFill>
              </a:defRPr>
            </a:lvl1pPr>
            <a:lvl2pPr lvl="1" algn="l">
              <a:lnSpc>
                <a:spcPct val="100000"/>
              </a:lnSpc>
              <a:spcBef>
                <a:spcPts val="0"/>
              </a:spcBef>
              <a:spcAft>
                <a:spcPts val="0"/>
              </a:spcAft>
              <a:buClr>
                <a:srgbClr val="F2F2F2"/>
              </a:buClr>
              <a:buSzPts val="800"/>
              <a:buNone/>
              <a:defRPr sz="800">
                <a:solidFill>
                  <a:srgbClr val="F2F2F2"/>
                </a:solidFill>
              </a:defRPr>
            </a:lvl2pPr>
            <a:lvl3pPr lvl="2" algn="l">
              <a:lnSpc>
                <a:spcPct val="100000"/>
              </a:lnSpc>
              <a:spcBef>
                <a:spcPts val="0"/>
              </a:spcBef>
              <a:spcAft>
                <a:spcPts val="0"/>
              </a:spcAft>
              <a:buClr>
                <a:srgbClr val="F2F2F2"/>
              </a:buClr>
              <a:buSzPts val="800"/>
              <a:buNone/>
              <a:defRPr sz="800">
                <a:solidFill>
                  <a:srgbClr val="F2F2F2"/>
                </a:solidFill>
              </a:defRPr>
            </a:lvl3pPr>
            <a:lvl4pPr lvl="3" algn="l">
              <a:lnSpc>
                <a:spcPct val="100000"/>
              </a:lnSpc>
              <a:spcBef>
                <a:spcPts val="0"/>
              </a:spcBef>
              <a:spcAft>
                <a:spcPts val="0"/>
              </a:spcAft>
              <a:buClr>
                <a:srgbClr val="F2F2F2"/>
              </a:buClr>
              <a:buSzPts val="800"/>
              <a:buNone/>
              <a:defRPr sz="800">
                <a:solidFill>
                  <a:srgbClr val="F2F2F2"/>
                </a:solidFill>
              </a:defRPr>
            </a:lvl4pPr>
            <a:lvl5pPr lvl="4" algn="l">
              <a:lnSpc>
                <a:spcPct val="100000"/>
              </a:lnSpc>
              <a:spcBef>
                <a:spcPts val="0"/>
              </a:spcBef>
              <a:spcAft>
                <a:spcPts val="0"/>
              </a:spcAft>
              <a:buClr>
                <a:srgbClr val="F2F2F2"/>
              </a:buClr>
              <a:buSzPts val="800"/>
              <a:buNone/>
              <a:defRPr sz="800">
                <a:solidFill>
                  <a:srgbClr val="F2F2F2"/>
                </a:solidFill>
              </a:defRPr>
            </a:lvl5pPr>
            <a:lvl6pPr lvl="5" algn="l">
              <a:lnSpc>
                <a:spcPct val="100000"/>
              </a:lnSpc>
              <a:spcBef>
                <a:spcPts val="0"/>
              </a:spcBef>
              <a:spcAft>
                <a:spcPts val="0"/>
              </a:spcAft>
              <a:buClr>
                <a:srgbClr val="F2F2F2"/>
              </a:buClr>
              <a:buSzPts val="800"/>
              <a:buNone/>
              <a:defRPr sz="800">
                <a:solidFill>
                  <a:srgbClr val="F2F2F2"/>
                </a:solidFill>
              </a:defRPr>
            </a:lvl6pPr>
            <a:lvl7pPr lvl="6" algn="l">
              <a:lnSpc>
                <a:spcPct val="100000"/>
              </a:lnSpc>
              <a:spcBef>
                <a:spcPts val="0"/>
              </a:spcBef>
              <a:spcAft>
                <a:spcPts val="0"/>
              </a:spcAft>
              <a:buClr>
                <a:srgbClr val="F2F2F2"/>
              </a:buClr>
              <a:buSzPts val="800"/>
              <a:buNone/>
              <a:defRPr sz="800">
                <a:solidFill>
                  <a:srgbClr val="F2F2F2"/>
                </a:solidFill>
              </a:defRPr>
            </a:lvl7pPr>
            <a:lvl8pPr lvl="7" algn="l">
              <a:lnSpc>
                <a:spcPct val="100000"/>
              </a:lnSpc>
              <a:spcBef>
                <a:spcPts val="0"/>
              </a:spcBef>
              <a:spcAft>
                <a:spcPts val="0"/>
              </a:spcAft>
              <a:buClr>
                <a:srgbClr val="F2F2F2"/>
              </a:buClr>
              <a:buSzPts val="800"/>
              <a:buNone/>
              <a:defRPr sz="800">
                <a:solidFill>
                  <a:srgbClr val="F2F2F2"/>
                </a:solidFill>
              </a:defRPr>
            </a:lvl8pPr>
            <a:lvl9pPr lvl="8" algn="l">
              <a:lnSpc>
                <a:spcPct val="100000"/>
              </a:lnSpc>
              <a:spcBef>
                <a:spcPts val="0"/>
              </a:spcBef>
              <a:spcAft>
                <a:spcPts val="0"/>
              </a:spcAft>
              <a:buClr>
                <a:srgbClr val="F2F2F2"/>
              </a:buClr>
              <a:buSzPts val="800"/>
              <a:buNone/>
              <a:defRPr sz="800">
                <a:solidFill>
                  <a:srgbClr val="F2F2F2"/>
                </a:solidFill>
              </a:defRPr>
            </a:lvl9pPr>
          </a:lstStyle>
          <a:p>
            <a:endParaRPr/>
          </a:p>
        </p:txBody>
      </p:sp>
      <p:sp>
        <p:nvSpPr>
          <p:cNvPr id="502" name="Google Shape;502;p42"/>
          <p:cNvSpPr txBox="1">
            <a:spLocks noGrp="1"/>
          </p:cNvSpPr>
          <p:nvPr>
            <p:ph type="subTitle" idx="19"/>
          </p:nvPr>
        </p:nvSpPr>
        <p:spPr>
          <a:xfrm>
            <a:off x="6868463" y="3941000"/>
            <a:ext cx="1451400" cy="7053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Clr>
                <a:srgbClr val="F2F2F2"/>
              </a:buClr>
              <a:buSzPts val="800"/>
              <a:buNone/>
              <a:defRPr sz="800">
                <a:solidFill>
                  <a:srgbClr val="F2F2F2"/>
                </a:solidFill>
              </a:defRPr>
            </a:lvl1pPr>
            <a:lvl2pPr lvl="1" algn="l">
              <a:lnSpc>
                <a:spcPct val="115000"/>
              </a:lnSpc>
              <a:spcBef>
                <a:spcPts val="0"/>
              </a:spcBef>
              <a:spcAft>
                <a:spcPts val="0"/>
              </a:spcAft>
              <a:buClr>
                <a:srgbClr val="F2F2F2"/>
              </a:buClr>
              <a:buSzPts val="800"/>
              <a:buNone/>
              <a:defRPr sz="800">
                <a:solidFill>
                  <a:srgbClr val="F2F2F2"/>
                </a:solidFill>
              </a:defRPr>
            </a:lvl2pPr>
            <a:lvl3pPr lvl="2" algn="l">
              <a:lnSpc>
                <a:spcPct val="115000"/>
              </a:lnSpc>
              <a:spcBef>
                <a:spcPts val="0"/>
              </a:spcBef>
              <a:spcAft>
                <a:spcPts val="0"/>
              </a:spcAft>
              <a:buClr>
                <a:srgbClr val="F2F2F2"/>
              </a:buClr>
              <a:buSzPts val="800"/>
              <a:buNone/>
              <a:defRPr sz="800">
                <a:solidFill>
                  <a:srgbClr val="F2F2F2"/>
                </a:solidFill>
              </a:defRPr>
            </a:lvl3pPr>
            <a:lvl4pPr lvl="3" algn="l">
              <a:lnSpc>
                <a:spcPct val="115000"/>
              </a:lnSpc>
              <a:spcBef>
                <a:spcPts val="0"/>
              </a:spcBef>
              <a:spcAft>
                <a:spcPts val="0"/>
              </a:spcAft>
              <a:buClr>
                <a:srgbClr val="F2F2F2"/>
              </a:buClr>
              <a:buSzPts val="800"/>
              <a:buNone/>
              <a:defRPr sz="800">
                <a:solidFill>
                  <a:srgbClr val="F2F2F2"/>
                </a:solidFill>
              </a:defRPr>
            </a:lvl4pPr>
            <a:lvl5pPr lvl="4" algn="l">
              <a:lnSpc>
                <a:spcPct val="115000"/>
              </a:lnSpc>
              <a:spcBef>
                <a:spcPts val="0"/>
              </a:spcBef>
              <a:spcAft>
                <a:spcPts val="0"/>
              </a:spcAft>
              <a:buClr>
                <a:srgbClr val="F2F2F2"/>
              </a:buClr>
              <a:buSzPts val="800"/>
              <a:buNone/>
              <a:defRPr sz="800">
                <a:solidFill>
                  <a:srgbClr val="F2F2F2"/>
                </a:solidFill>
              </a:defRPr>
            </a:lvl5pPr>
            <a:lvl6pPr lvl="5" algn="l">
              <a:lnSpc>
                <a:spcPct val="115000"/>
              </a:lnSpc>
              <a:spcBef>
                <a:spcPts val="0"/>
              </a:spcBef>
              <a:spcAft>
                <a:spcPts val="0"/>
              </a:spcAft>
              <a:buClr>
                <a:srgbClr val="F2F2F2"/>
              </a:buClr>
              <a:buSzPts val="800"/>
              <a:buNone/>
              <a:defRPr sz="800">
                <a:solidFill>
                  <a:srgbClr val="F2F2F2"/>
                </a:solidFill>
              </a:defRPr>
            </a:lvl6pPr>
            <a:lvl7pPr lvl="6" algn="l">
              <a:lnSpc>
                <a:spcPct val="115000"/>
              </a:lnSpc>
              <a:spcBef>
                <a:spcPts val="0"/>
              </a:spcBef>
              <a:spcAft>
                <a:spcPts val="0"/>
              </a:spcAft>
              <a:buClr>
                <a:srgbClr val="F2F2F2"/>
              </a:buClr>
              <a:buSzPts val="800"/>
              <a:buNone/>
              <a:defRPr sz="800">
                <a:solidFill>
                  <a:srgbClr val="F2F2F2"/>
                </a:solidFill>
              </a:defRPr>
            </a:lvl7pPr>
            <a:lvl8pPr lvl="7" algn="l">
              <a:lnSpc>
                <a:spcPct val="115000"/>
              </a:lnSpc>
              <a:spcBef>
                <a:spcPts val="0"/>
              </a:spcBef>
              <a:spcAft>
                <a:spcPts val="0"/>
              </a:spcAft>
              <a:buClr>
                <a:srgbClr val="F2F2F2"/>
              </a:buClr>
              <a:buSzPts val="800"/>
              <a:buNone/>
              <a:defRPr sz="800">
                <a:solidFill>
                  <a:srgbClr val="F2F2F2"/>
                </a:solidFill>
              </a:defRPr>
            </a:lvl8pPr>
            <a:lvl9pPr lvl="8" algn="l">
              <a:lnSpc>
                <a:spcPct val="115000"/>
              </a:lnSpc>
              <a:spcBef>
                <a:spcPts val="0"/>
              </a:spcBef>
              <a:spcAft>
                <a:spcPts val="0"/>
              </a:spcAft>
              <a:buClr>
                <a:srgbClr val="F2F2F2"/>
              </a:buClr>
              <a:buSzPts val="800"/>
              <a:buNone/>
              <a:defRPr sz="800">
                <a:solidFill>
                  <a:srgbClr val="F2F2F2"/>
                </a:solidFill>
              </a:defRPr>
            </a:lvl9pPr>
          </a:lstStyle>
          <a:p>
            <a:endParaRPr/>
          </a:p>
        </p:txBody>
      </p:sp>
      <p:sp>
        <p:nvSpPr>
          <p:cNvPr id="503" name="Google Shape;503;p42"/>
          <p:cNvSpPr txBox="1">
            <a:spLocks noGrp="1"/>
          </p:cNvSpPr>
          <p:nvPr>
            <p:ph type="title" idx="20"/>
          </p:nvPr>
        </p:nvSpPr>
        <p:spPr>
          <a:xfrm>
            <a:off x="6868476" y="3771900"/>
            <a:ext cx="1550100" cy="197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2F2F2"/>
              </a:buClr>
              <a:buSzPts val="800"/>
              <a:buNone/>
              <a:defRPr sz="800">
                <a:solidFill>
                  <a:srgbClr val="F2F2F2"/>
                </a:solidFill>
              </a:defRPr>
            </a:lvl1pPr>
            <a:lvl2pPr lvl="1" algn="l">
              <a:lnSpc>
                <a:spcPct val="100000"/>
              </a:lnSpc>
              <a:spcBef>
                <a:spcPts val="0"/>
              </a:spcBef>
              <a:spcAft>
                <a:spcPts val="0"/>
              </a:spcAft>
              <a:buClr>
                <a:srgbClr val="F2F2F2"/>
              </a:buClr>
              <a:buSzPts val="800"/>
              <a:buNone/>
              <a:defRPr sz="800">
                <a:solidFill>
                  <a:srgbClr val="F2F2F2"/>
                </a:solidFill>
              </a:defRPr>
            </a:lvl2pPr>
            <a:lvl3pPr lvl="2" algn="l">
              <a:lnSpc>
                <a:spcPct val="100000"/>
              </a:lnSpc>
              <a:spcBef>
                <a:spcPts val="0"/>
              </a:spcBef>
              <a:spcAft>
                <a:spcPts val="0"/>
              </a:spcAft>
              <a:buClr>
                <a:srgbClr val="F2F2F2"/>
              </a:buClr>
              <a:buSzPts val="800"/>
              <a:buNone/>
              <a:defRPr sz="800">
                <a:solidFill>
                  <a:srgbClr val="F2F2F2"/>
                </a:solidFill>
              </a:defRPr>
            </a:lvl3pPr>
            <a:lvl4pPr lvl="3" algn="l">
              <a:lnSpc>
                <a:spcPct val="100000"/>
              </a:lnSpc>
              <a:spcBef>
                <a:spcPts val="0"/>
              </a:spcBef>
              <a:spcAft>
                <a:spcPts val="0"/>
              </a:spcAft>
              <a:buClr>
                <a:srgbClr val="F2F2F2"/>
              </a:buClr>
              <a:buSzPts val="800"/>
              <a:buNone/>
              <a:defRPr sz="800">
                <a:solidFill>
                  <a:srgbClr val="F2F2F2"/>
                </a:solidFill>
              </a:defRPr>
            </a:lvl4pPr>
            <a:lvl5pPr lvl="4" algn="l">
              <a:lnSpc>
                <a:spcPct val="100000"/>
              </a:lnSpc>
              <a:spcBef>
                <a:spcPts val="0"/>
              </a:spcBef>
              <a:spcAft>
                <a:spcPts val="0"/>
              </a:spcAft>
              <a:buClr>
                <a:srgbClr val="F2F2F2"/>
              </a:buClr>
              <a:buSzPts val="800"/>
              <a:buNone/>
              <a:defRPr sz="800">
                <a:solidFill>
                  <a:srgbClr val="F2F2F2"/>
                </a:solidFill>
              </a:defRPr>
            </a:lvl5pPr>
            <a:lvl6pPr lvl="5" algn="l">
              <a:lnSpc>
                <a:spcPct val="100000"/>
              </a:lnSpc>
              <a:spcBef>
                <a:spcPts val="0"/>
              </a:spcBef>
              <a:spcAft>
                <a:spcPts val="0"/>
              </a:spcAft>
              <a:buClr>
                <a:srgbClr val="F2F2F2"/>
              </a:buClr>
              <a:buSzPts val="800"/>
              <a:buNone/>
              <a:defRPr sz="800">
                <a:solidFill>
                  <a:srgbClr val="F2F2F2"/>
                </a:solidFill>
              </a:defRPr>
            </a:lvl6pPr>
            <a:lvl7pPr lvl="6" algn="l">
              <a:lnSpc>
                <a:spcPct val="100000"/>
              </a:lnSpc>
              <a:spcBef>
                <a:spcPts val="0"/>
              </a:spcBef>
              <a:spcAft>
                <a:spcPts val="0"/>
              </a:spcAft>
              <a:buClr>
                <a:srgbClr val="F2F2F2"/>
              </a:buClr>
              <a:buSzPts val="800"/>
              <a:buNone/>
              <a:defRPr sz="800">
                <a:solidFill>
                  <a:srgbClr val="F2F2F2"/>
                </a:solidFill>
              </a:defRPr>
            </a:lvl7pPr>
            <a:lvl8pPr lvl="7" algn="l">
              <a:lnSpc>
                <a:spcPct val="100000"/>
              </a:lnSpc>
              <a:spcBef>
                <a:spcPts val="0"/>
              </a:spcBef>
              <a:spcAft>
                <a:spcPts val="0"/>
              </a:spcAft>
              <a:buClr>
                <a:srgbClr val="F2F2F2"/>
              </a:buClr>
              <a:buSzPts val="800"/>
              <a:buNone/>
              <a:defRPr sz="800">
                <a:solidFill>
                  <a:srgbClr val="F2F2F2"/>
                </a:solidFill>
              </a:defRPr>
            </a:lvl8pPr>
            <a:lvl9pPr lvl="8" algn="l">
              <a:lnSpc>
                <a:spcPct val="100000"/>
              </a:lnSpc>
              <a:spcBef>
                <a:spcPts val="0"/>
              </a:spcBef>
              <a:spcAft>
                <a:spcPts val="0"/>
              </a:spcAft>
              <a:buClr>
                <a:srgbClr val="F2F2F2"/>
              </a:buClr>
              <a:buSzPts val="800"/>
              <a:buNone/>
              <a:defRPr sz="800">
                <a:solidFill>
                  <a:srgbClr val="F2F2F2"/>
                </a:solidFill>
              </a:defRPr>
            </a:lvl9pPr>
          </a:lstStyle>
          <a:p>
            <a:endParaRPr/>
          </a:p>
        </p:txBody>
      </p:sp>
      <p:sp>
        <p:nvSpPr>
          <p:cNvPr id="504" name="Google Shape;504;p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505"/>
        <p:cNvGrpSpPr/>
        <p:nvPr/>
      </p:nvGrpSpPr>
      <p:grpSpPr>
        <a:xfrm>
          <a:off x="0" y="0"/>
          <a:ext cx="0" cy="0"/>
          <a:chOff x="0" y="0"/>
          <a:chExt cx="0" cy="0"/>
        </a:xfrm>
      </p:grpSpPr>
      <p:sp>
        <p:nvSpPr>
          <p:cNvPr id="506" name="Google Shape;506;p43"/>
          <p:cNvSpPr/>
          <p:nvPr/>
        </p:nvSpPr>
        <p:spPr>
          <a:xfrm>
            <a:off x="3268863" y="2279593"/>
            <a:ext cx="2384100" cy="660000"/>
          </a:xfrm>
          <a:prstGeom prst="trapezoid">
            <a:avLst>
              <a:gd name="adj" fmla="val 69509"/>
            </a:avLst>
          </a:prstGeom>
          <a:solidFill>
            <a:srgbClr val="2E5E7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2000" b="1" i="0" u="none" strike="noStrike" cap="none">
                <a:solidFill>
                  <a:srgbClr val="FFFFFF"/>
                </a:solidFill>
                <a:latin typeface="Roboto"/>
                <a:ea typeface="Roboto"/>
                <a:cs typeface="Roboto"/>
                <a:sym typeface="Roboto"/>
              </a:rPr>
              <a:t>B</a:t>
            </a:r>
            <a:endParaRPr sz="1400" b="1" i="0" u="none" strike="noStrike" cap="none">
              <a:solidFill>
                <a:srgbClr val="FFFFFF"/>
              </a:solidFill>
              <a:latin typeface="Arial"/>
              <a:ea typeface="Arial"/>
              <a:cs typeface="Arial"/>
              <a:sym typeface="Arial"/>
            </a:endParaRPr>
          </a:p>
        </p:txBody>
      </p:sp>
      <p:sp>
        <p:nvSpPr>
          <p:cNvPr id="507" name="Google Shape;507;p43"/>
          <p:cNvSpPr/>
          <p:nvPr/>
        </p:nvSpPr>
        <p:spPr>
          <a:xfrm>
            <a:off x="2742649" y="3117381"/>
            <a:ext cx="3431700" cy="660000"/>
          </a:xfrm>
          <a:prstGeom prst="trapezoid">
            <a:avLst>
              <a:gd name="adj" fmla="val 68291"/>
            </a:avLst>
          </a:prstGeom>
          <a:solidFill>
            <a:srgbClr val="1475D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2000" b="1" i="0" u="none" strike="noStrike" cap="none">
                <a:solidFill>
                  <a:srgbClr val="FFFFFF"/>
                </a:solidFill>
                <a:latin typeface="Roboto"/>
                <a:ea typeface="Roboto"/>
                <a:cs typeface="Roboto"/>
                <a:sym typeface="Roboto"/>
              </a:rPr>
              <a:t>C</a:t>
            </a:r>
            <a:endParaRPr sz="1400" b="0" i="0" u="none" strike="noStrike" cap="none">
              <a:solidFill>
                <a:srgbClr val="FFFFFF"/>
              </a:solidFill>
              <a:latin typeface="Arial"/>
              <a:ea typeface="Arial"/>
              <a:cs typeface="Arial"/>
              <a:sym typeface="Arial"/>
            </a:endParaRPr>
          </a:p>
        </p:txBody>
      </p:sp>
      <p:sp>
        <p:nvSpPr>
          <p:cNvPr id="508" name="Google Shape;508;p43"/>
          <p:cNvSpPr/>
          <p:nvPr/>
        </p:nvSpPr>
        <p:spPr>
          <a:xfrm>
            <a:off x="3826850" y="996313"/>
            <a:ext cx="1263300" cy="1049400"/>
          </a:xfrm>
          <a:prstGeom prst="triangle">
            <a:avLst>
              <a:gd name="adj" fmla="val 51543"/>
            </a:avLst>
          </a:prstGeom>
          <a:solidFill>
            <a:srgbClr val="FCB91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28363B"/>
                </a:solidFill>
                <a:latin typeface="Roboto"/>
                <a:ea typeface="Roboto"/>
                <a:cs typeface="Roboto"/>
                <a:sym typeface="Roboto"/>
              </a:rPr>
              <a:t>A</a:t>
            </a:r>
            <a:endParaRPr sz="2000" b="1" i="0" u="none" strike="noStrike" cap="none">
              <a:solidFill>
                <a:srgbClr val="28363B"/>
              </a:solidFill>
              <a:latin typeface="Roboto"/>
              <a:ea typeface="Roboto"/>
              <a:cs typeface="Roboto"/>
              <a:sym typeface="Roboto"/>
            </a:endParaRPr>
          </a:p>
        </p:txBody>
      </p:sp>
      <p:sp>
        <p:nvSpPr>
          <p:cNvPr id="509" name="Google Shape;509;p43"/>
          <p:cNvSpPr/>
          <p:nvPr/>
        </p:nvSpPr>
        <p:spPr>
          <a:xfrm>
            <a:off x="2245875" y="3955170"/>
            <a:ext cx="4439100" cy="660000"/>
          </a:xfrm>
          <a:prstGeom prst="trapezoid">
            <a:avLst>
              <a:gd name="adj" fmla="val 68291"/>
            </a:avLst>
          </a:prstGeom>
          <a:solidFill>
            <a:srgbClr val="082D4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2000" b="1" i="0" u="none" strike="noStrike" cap="none">
                <a:solidFill>
                  <a:srgbClr val="FFFFFF"/>
                </a:solidFill>
                <a:latin typeface="Roboto"/>
                <a:ea typeface="Roboto"/>
                <a:cs typeface="Roboto"/>
                <a:sym typeface="Roboto"/>
              </a:rPr>
              <a:t>D</a:t>
            </a:r>
            <a:endParaRPr sz="1400" b="0" i="0" u="none" strike="noStrike" cap="none">
              <a:solidFill>
                <a:srgbClr val="FFFFFF"/>
              </a:solidFill>
              <a:latin typeface="Arial"/>
              <a:ea typeface="Arial"/>
              <a:cs typeface="Arial"/>
              <a:sym typeface="Arial"/>
            </a:endParaRPr>
          </a:p>
        </p:txBody>
      </p:sp>
      <p:cxnSp>
        <p:nvCxnSpPr>
          <p:cNvPr id="510" name="Google Shape;510;p43"/>
          <p:cNvCxnSpPr/>
          <p:nvPr/>
        </p:nvCxnSpPr>
        <p:spPr>
          <a:xfrm rot="10800000">
            <a:off x="4725150" y="1849000"/>
            <a:ext cx="1635900" cy="0"/>
          </a:xfrm>
          <a:prstGeom prst="straightConnector1">
            <a:avLst/>
          </a:prstGeom>
          <a:noFill/>
          <a:ln w="9525" cap="rnd" cmpd="sng">
            <a:solidFill>
              <a:srgbClr val="2E5E73"/>
            </a:solidFill>
            <a:prstDash val="solid"/>
            <a:round/>
            <a:headEnd type="none" w="sm" len="sm"/>
            <a:tailEnd type="oval" w="med" len="med"/>
          </a:ln>
        </p:spPr>
      </p:cxnSp>
      <p:cxnSp>
        <p:nvCxnSpPr>
          <p:cNvPr id="511" name="Google Shape;511;p43"/>
          <p:cNvCxnSpPr/>
          <p:nvPr/>
        </p:nvCxnSpPr>
        <p:spPr>
          <a:xfrm rot="10800000">
            <a:off x="5534475" y="3447375"/>
            <a:ext cx="1635900" cy="0"/>
          </a:xfrm>
          <a:prstGeom prst="straightConnector1">
            <a:avLst/>
          </a:prstGeom>
          <a:noFill/>
          <a:ln w="9525" cap="rnd" cmpd="sng">
            <a:solidFill>
              <a:srgbClr val="2E5E73"/>
            </a:solidFill>
            <a:prstDash val="solid"/>
            <a:round/>
            <a:headEnd type="none" w="sm" len="sm"/>
            <a:tailEnd type="oval" w="med" len="med"/>
          </a:ln>
        </p:spPr>
      </p:cxnSp>
      <p:cxnSp>
        <p:nvCxnSpPr>
          <p:cNvPr id="512" name="Google Shape;512;p43"/>
          <p:cNvCxnSpPr/>
          <p:nvPr/>
        </p:nvCxnSpPr>
        <p:spPr>
          <a:xfrm rot="10800000">
            <a:off x="2055775" y="2609600"/>
            <a:ext cx="1635900" cy="0"/>
          </a:xfrm>
          <a:prstGeom prst="straightConnector1">
            <a:avLst/>
          </a:prstGeom>
          <a:noFill/>
          <a:ln w="9525" cap="rnd" cmpd="sng">
            <a:solidFill>
              <a:srgbClr val="2E5E73"/>
            </a:solidFill>
            <a:prstDash val="solid"/>
            <a:round/>
            <a:headEnd type="oval" w="med" len="med"/>
            <a:tailEnd type="none" w="sm" len="sm"/>
          </a:ln>
        </p:spPr>
      </p:cxnSp>
      <p:cxnSp>
        <p:nvCxnSpPr>
          <p:cNvPr id="513" name="Google Shape;513;p43"/>
          <p:cNvCxnSpPr>
            <a:endCxn id="509" idx="1"/>
          </p:cNvCxnSpPr>
          <p:nvPr/>
        </p:nvCxnSpPr>
        <p:spPr>
          <a:xfrm rot="10800000">
            <a:off x="2471235" y="4285170"/>
            <a:ext cx="453900" cy="0"/>
          </a:xfrm>
          <a:prstGeom prst="straightConnector1">
            <a:avLst/>
          </a:prstGeom>
          <a:noFill/>
          <a:ln w="9525" cap="rnd" cmpd="sng">
            <a:solidFill>
              <a:srgbClr val="FFFFFF"/>
            </a:solidFill>
            <a:prstDash val="solid"/>
            <a:round/>
            <a:headEnd type="oval" w="med" len="med"/>
            <a:tailEnd type="none" w="sm" len="sm"/>
          </a:ln>
        </p:spPr>
      </p:cxnSp>
      <p:cxnSp>
        <p:nvCxnSpPr>
          <p:cNvPr id="514" name="Google Shape;514;p43"/>
          <p:cNvCxnSpPr>
            <a:stCxn id="509" idx="1"/>
          </p:cNvCxnSpPr>
          <p:nvPr/>
        </p:nvCxnSpPr>
        <p:spPr>
          <a:xfrm rot="10800000">
            <a:off x="1303335" y="4285170"/>
            <a:ext cx="1167900" cy="0"/>
          </a:xfrm>
          <a:prstGeom prst="straightConnector1">
            <a:avLst/>
          </a:prstGeom>
          <a:noFill/>
          <a:ln w="9525" cap="rnd" cmpd="sng">
            <a:solidFill>
              <a:srgbClr val="2E5E73"/>
            </a:solidFill>
            <a:prstDash val="solid"/>
            <a:round/>
            <a:headEnd type="none" w="sm" len="sm"/>
            <a:tailEnd type="none" w="sm" len="sm"/>
          </a:ln>
        </p:spPr>
      </p:cxnSp>
      <p:sp>
        <p:nvSpPr>
          <p:cNvPr id="515" name="Google Shape;515;p43"/>
          <p:cNvSpPr txBox="1"/>
          <p:nvPr/>
        </p:nvSpPr>
        <p:spPr>
          <a:xfrm>
            <a:off x="5181175" y="1479700"/>
            <a:ext cx="12633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1" i="0" u="none" strike="noStrike" cap="none">
                <a:solidFill>
                  <a:srgbClr val="2E5E73"/>
                </a:solidFill>
                <a:latin typeface="Roboto"/>
                <a:ea typeface="Roboto"/>
                <a:cs typeface="Roboto"/>
                <a:sym typeface="Roboto"/>
              </a:rPr>
              <a:t>Heading here</a:t>
            </a:r>
            <a:endParaRPr sz="1200" b="1" i="0" u="none" strike="noStrike" cap="none">
              <a:solidFill>
                <a:srgbClr val="2E5E73"/>
              </a:solidFill>
              <a:latin typeface="Arial"/>
              <a:ea typeface="Arial"/>
              <a:cs typeface="Arial"/>
              <a:sym typeface="Arial"/>
            </a:endParaRPr>
          </a:p>
        </p:txBody>
      </p:sp>
      <p:sp>
        <p:nvSpPr>
          <p:cNvPr id="516" name="Google Shape;516;p43"/>
          <p:cNvSpPr txBox="1"/>
          <p:nvPr/>
        </p:nvSpPr>
        <p:spPr>
          <a:xfrm>
            <a:off x="1958775" y="2240275"/>
            <a:ext cx="12633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2E5E73"/>
                </a:solidFill>
                <a:latin typeface="Roboto"/>
                <a:ea typeface="Roboto"/>
                <a:cs typeface="Roboto"/>
                <a:sym typeface="Roboto"/>
              </a:rPr>
              <a:t>Heading here</a:t>
            </a:r>
            <a:endParaRPr sz="1200" b="1" i="0" u="none" strike="noStrike" cap="none">
              <a:solidFill>
                <a:srgbClr val="2E5E73"/>
              </a:solidFill>
              <a:latin typeface="Arial"/>
              <a:ea typeface="Arial"/>
              <a:cs typeface="Arial"/>
              <a:sym typeface="Arial"/>
            </a:endParaRPr>
          </a:p>
        </p:txBody>
      </p:sp>
      <p:sp>
        <p:nvSpPr>
          <p:cNvPr id="517" name="Google Shape;517;p43"/>
          <p:cNvSpPr txBox="1"/>
          <p:nvPr/>
        </p:nvSpPr>
        <p:spPr>
          <a:xfrm>
            <a:off x="1207925" y="3915875"/>
            <a:ext cx="12633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2E5E73"/>
                </a:solidFill>
                <a:latin typeface="Roboto"/>
                <a:ea typeface="Roboto"/>
                <a:cs typeface="Roboto"/>
                <a:sym typeface="Roboto"/>
              </a:rPr>
              <a:t>Heading here</a:t>
            </a:r>
            <a:endParaRPr sz="1200" b="1" i="0" u="none" strike="noStrike" cap="none">
              <a:solidFill>
                <a:srgbClr val="2E5E73"/>
              </a:solidFill>
              <a:latin typeface="Arial"/>
              <a:ea typeface="Arial"/>
              <a:cs typeface="Arial"/>
              <a:sym typeface="Arial"/>
            </a:endParaRPr>
          </a:p>
        </p:txBody>
      </p:sp>
      <p:pic>
        <p:nvPicPr>
          <p:cNvPr id="518" name="Google Shape;518;p43"/>
          <p:cNvPicPr preferRelativeResize="0"/>
          <p:nvPr/>
        </p:nvPicPr>
        <p:blipFill rotWithShape="1">
          <a:blip r:embed="rId2">
            <a:alphaModFix/>
          </a:blip>
          <a:srcRect/>
          <a:stretch/>
        </p:blipFill>
        <p:spPr>
          <a:xfrm>
            <a:off x="536045" y="3951924"/>
            <a:ext cx="599079" cy="572700"/>
          </a:xfrm>
          <a:prstGeom prst="rect">
            <a:avLst/>
          </a:prstGeom>
          <a:noFill/>
          <a:ln>
            <a:noFill/>
          </a:ln>
        </p:spPr>
      </p:pic>
      <p:pic>
        <p:nvPicPr>
          <p:cNvPr id="519" name="Google Shape;519;p43"/>
          <p:cNvPicPr preferRelativeResize="0"/>
          <p:nvPr/>
        </p:nvPicPr>
        <p:blipFill rotWithShape="1">
          <a:blip r:embed="rId3">
            <a:alphaModFix/>
          </a:blip>
          <a:srcRect/>
          <a:stretch/>
        </p:blipFill>
        <p:spPr>
          <a:xfrm>
            <a:off x="1214779" y="2138574"/>
            <a:ext cx="697197" cy="572700"/>
          </a:xfrm>
          <a:prstGeom prst="rect">
            <a:avLst/>
          </a:prstGeom>
          <a:noFill/>
          <a:ln>
            <a:noFill/>
          </a:ln>
        </p:spPr>
      </p:pic>
      <p:pic>
        <p:nvPicPr>
          <p:cNvPr id="520" name="Google Shape;520;p43"/>
          <p:cNvPicPr preferRelativeResize="0"/>
          <p:nvPr/>
        </p:nvPicPr>
        <p:blipFill rotWithShape="1">
          <a:blip r:embed="rId4">
            <a:alphaModFix/>
          </a:blip>
          <a:srcRect/>
          <a:stretch/>
        </p:blipFill>
        <p:spPr>
          <a:xfrm>
            <a:off x="6528571" y="1501650"/>
            <a:ext cx="564908" cy="572700"/>
          </a:xfrm>
          <a:prstGeom prst="rect">
            <a:avLst/>
          </a:prstGeom>
          <a:noFill/>
          <a:ln>
            <a:noFill/>
          </a:ln>
        </p:spPr>
      </p:pic>
      <p:pic>
        <p:nvPicPr>
          <p:cNvPr id="521" name="Google Shape;521;p43"/>
          <p:cNvPicPr preferRelativeResize="0"/>
          <p:nvPr/>
        </p:nvPicPr>
        <p:blipFill rotWithShape="1">
          <a:blip r:embed="rId5">
            <a:alphaModFix/>
          </a:blip>
          <a:srcRect/>
          <a:stretch/>
        </p:blipFill>
        <p:spPr>
          <a:xfrm>
            <a:off x="7323948" y="3062798"/>
            <a:ext cx="599075" cy="769155"/>
          </a:xfrm>
          <a:prstGeom prst="rect">
            <a:avLst/>
          </a:prstGeom>
          <a:noFill/>
          <a:ln>
            <a:noFill/>
          </a:ln>
        </p:spPr>
      </p:pic>
      <p:cxnSp>
        <p:nvCxnSpPr>
          <p:cNvPr id="522" name="Google Shape;522;p43"/>
          <p:cNvCxnSpPr>
            <a:endCxn id="506" idx="1"/>
          </p:cNvCxnSpPr>
          <p:nvPr/>
        </p:nvCxnSpPr>
        <p:spPr>
          <a:xfrm rot="10800000">
            <a:off x="3498243" y="2609593"/>
            <a:ext cx="266700" cy="0"/>
          </a:xfrm>
          <a:prstGeom prst="straightConnector1">
            <a:avLst/>
          </a:prstGeom>
          <a:noFill/>
          <a:ln w="9525" cap="rnd" cmpd="sng">
            <a:solidFill>
              <a:srgbClr val="FFFFFF"/>
            </a:solidFill>
            <a:prstDash val="solid"/>
            <a:round/>
            <a:headEnd type="oval" w="med" len="med"/>
            <a:tailEnd type="none" w="sm" len="sm"/>
          </a:ln>
        </p:spPr>
      </p:cxnSp>
      <p:cxnSp>
        <p:nvCxnSpPr>
          <p:cNvPr id="523" name="Google Shape;523;p43"/>
          <p:cNvCxnSpPr>
            <a:stCxn id="507" idx="3"/>
          </p:cNvCxnSpPr>
          <p:nvPr/>
        </p:nvCxnSpPr>
        <p:spPr>
          <a:xfrm rot="10800000">
            <a:off x="5534389" y="3447381"/>
            <a:ext cx="414600" cy="0"/>
          </a:xfrm>
          <a:prstGeom prst="straightConnector1">
            <a:avLst/>
          </a:prstGeom>
          <a:noFill/>
          <a:ln w="9525" cap="rnd" cmpd="sng">
            <a:solidFill>
              <a:srgbClr val="FFFFFF"/>
            </a:solidFill>
            <a:prstDash val="solid"/>
            <a:round/>
            <a:headEnd type="none" w="sm" len="sm"/>
            <a:tailEnd type="oval" w="med" len="med"/>
          </a:ln>
        </p:spPr>
      </p:cxnSp>
      <p:sp>
        <p:nvSpPr>
          <p:cNvPr id="524" name="Google Shape;524;p43"/>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5" name="Google Shape;525;p43"/>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6" name="Google Shape;526;p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527"/>
        <p:cNvGrpSpPr/>
        <p:nvPr/>
      </p:nvGrpSpPr>
      <p:grpSpPr>
        <a:xfrm>
          <a:off x="0" y="0"/>
          <a:ext cx="0" cy="0"/>
          <a:chOff x="0" y="0"/>
          <a:chExt cx="0" cy="0"/>
        </a:xfrm>
      </p:grpSpPr>
      <p:cxnSp>
        <p:nvCxnSpPr>
          <p:cNvPr id="528" name="Google Shape;528;p44"/>
          <p:cNvCxnSpPr/>
          <p:nvPr/>
        </p:nvCxnSpPr>
        <p:spPr>
          <a:xfrm rot="10800000">
            <a:off x="4984248" y="3979850"/>
            <a:ext cx="3231900" cy="0"/>
          </a:xfrm>
          <a:prstGeom prst="straightConnector1">
            <a:avLst/>
          </a:prstGeom>
          <a:noFill/>
          <a:ln w="9525" cap="flat" cmpd="sng">
            <a:solidFill>
              <a:srgbClr val="A9B7C0"/>
            </a:solidFill>
            <a:prstDash val="solid"/>
            <a:round/>
            <a:headEnd type="none" w="sm" len="sm"/>
            <a:tailEnd type="none" w="sm" len="sm"/>
          </a:ln>
        </p:spPr>
      </p:cxnSp>
      <p:cxnSp>
        <p:nvCxnSpPr>
          <p:cNvPr id="529" name="Google Shape;529;p44"/>
          <p:cNvCxnSpPr/>
          <p:nvPr/>
        </p:nvCxnSpPr>
        <p:spPr>
          <a:xfrm rot="10800000">
            <a:off x="5598648" y="2760650"/>
            <a:ext cx="2617500" cy="0"/>
          </a:xfrm>
          <a:prstGeom prst="straightConnector1">
            <a:avLst/>
          </a:prstGeom>
          <a:noFill/>
          <a:ln w="9525" cap="flat" cmpd="sng">
            <a:solidFill>
              <a:srgbClr val="A9B7C0"/>
            </a:solidFill>
            <a:prstDash val="solid"/>
            <a:round/>
            <a:headEnd type="none" w="sm" len="sm"/>
            <a:tailEnd type="none" w="sm" len="sm"/>
          </a:ln>
        </p:spPr>
      </p:cxnSp>
      <p:cxnSp>
        <p:nvCxnSpPr>
          <p:cNvPr id="530" name="Google Shape;530;p44"/>
          <p:cNvCxnSpPr/>
          <p:nvPr/>
        </p:nvCxnSpPr>
        <p:spPr>
          <a:xfrm rot="10800000">
            <a:off x="5165750" y="1616800"/>
            <a:ext cx="3050400" cy="0"/>
          </a:xfrm>
          <a:prstGeom prst="straightConnector1">
            <a:avLst/>
          </a:prstGeom>
          <a:noFill/>
          <a:ln w="9525" cap="flat" cmpd="sng">
            <a:solidFill>
              <a:srgbClr val="A9B7C0"/>
            </a:solidFill>
            <a:prstDash val="solid"/>
            <a:round/>
            <a:headEnd type="none" w="sm" len="sm"/>
            <a:tailEnd type="none" w="sm" len="sm"/>
          </a:ln>
        </p:spPr>
      </p:cxnSp>
      <p:cxnSp>
        <p:nvCxnSpPr>
          <p:cNvPr id="531" name="Google Shape;531;p44"/>
          <p:cNvCxnSpPr/>
          <p:nvPr/>
        </p:nvCxnSpPr>
        <p:spPr>
          <a:xfrm rot="10800000">
            <a:off x="457250" y="3446450"/>
            <a:ext cx="3031500" cy="0"/>
          </a:xfrm>
          <a:prstGeom prst="straightConnector1">
            <a:avLst/>
          </a:prstGeom>
          <a:noFill/>
          <a:ln w="9525" cap="flat" cmpd="sng">
            <a:solidFill>
              <a:srgbClr val="A9B7C0"/>
            </a:solidFill>
            <a:prstDash val="solid"/>
            <a:round/>
            <a:headEnd type="none" w="sm" len="sm"/>
            <a:tailEnd type="none" w="sm" len="sm"/>
          </a:ln>
        </p:spPr>
      </p:cxnSp>
      <p:cxnSp>
        <p:nvCxnSpPr>
          <p:cNvPr id="532" name="Google Shape;532;p44"/>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33" name="Google Shape;533;p44"/>
          <p:cNvSpPr/>
          <p:nvPr/>
        </p:nvSpPr>
        <p:spPr>
          <a:xfrm rot="-4979340">
            <a:off x="3196687" y="1456287"/>
            <a:ext cx="2767493" cy="2771887"/>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4"/>
          <p:cNvSpPr/>
          <p:nvPr/>
        </p:nvSpPr>
        <p:spPr>
          <a:xfrm rot="7923045">
            <a:off x="3174958" y="1453927"/>
            <a:ext cx="2774756" cy="2775201"/>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4"/>
          <p:cNvSpPr/>
          <p:nvPr/>
        </p:nvSpPr>
        <p:spPr>
          <a:xfrm rot="3597646">
            <a:off x="3178355" y="1465981"/>
            <a:ext cx="2774111" cy="2776438"/>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4"/>
          <p:cNvSpPr/>
          <p:nvPr/>
        </p:nvSpPr>
        <p:spPr>
          <a:xfrm rot="4022619">
            <a:off x="5320201" y="2220795"/>
            <a:ext cx="577648" cy="579030"/>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4"/>
          <p:cNvSpPr/>
          <p:nvPr/>
        </p:nvSpPr>
        <p:spPr>
          <a:xfrm rot="-6818172">
            <a:off x="5317472" y="2211275"/>
            <a:ext cx="577660" cy="578915"/>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4"/>
          <p:cNvSpPr/>
          <p:nvPr/>
        </p:nvSpPr>
        <p:spPr>
          <a:xfrm rot="-9361798">
            <a:off x="3184638" y="1447961"/>
            <a:ext cx="2776555" cy="2773451"/>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4"/>
          <p:cNvSpPr/>
          <p:nvPr/>
        </p:nvSpPr>
        <p:spPr>
          <a:xfrm rot="-8939422">
            <a:off x="3649612" y="3442339"/>
            <a:ext cx="578242" cy="578192"/>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4"/>
          <p:cNvSpPr/>
          <p:nvPr/>
        </p:nvSpPr>
        <p:spPr>
          <a:xfrm rot="1821421">
            <a:off x="3649857" y="3442103"/>
            <a:ext cx="578171" cy="578109"/>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4"/>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4"/>
          <p:cNvSpPr/>
          <p:nvPr/>
        </p:nvSpPr>
        <p:spPr>
          <a:xfrm rot="-176551">
            <a:off x="4302435" y="1467379"/>
            <a:ext cx="578563" cy="578263"/>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4"/>
          <p:cNvSpPr/>
          <p:nvPr/>
        </p:nvSpPr>
        <p:spPr>
          <a:xfrm rot="10584085">
            <a:off x="4302418" y="1467587"/>
            <a:ext cx="578340" cy="578041"/>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4"/>
          <p:cNvSpPr/>
          <p:nvPr/>
        </p:nvSpPr>
        <p:spPr>
          <a:xfrm rot="8347474">
            <a:off x="4931456" y="3431417"/>
            <a:ext cx="578072" cy="578435"/>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4"/>
          <p:cNvSpPr/>
          <p:nvPr/>
        </p:nvSpPr>
        <p:spPr>
          <a:xfrm rot="-2492975">
            <a:off x="4931530" y="3431343"/>
            <a:ext cx="578047" cy="578644"/>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4"/>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4"/>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4"/>
          <p:cNvSpPr txBox="1"/>
          <p:nvPr/>
        </p:nvSpPr>
        <p:spPr>
          <a:xfrm>
            <a:off x="5715000" y="1620850"/>
            <a:ext cx="2849700" cy="637500"/>
          </a:xfrm>
          <a:prstGeom prst="rect">
            <a:avLst/>
          </a:prstGeom>
          <a:noFill/>
          <a:ln>
            <a:noFill/>
          </a:ln>
        </p:spPr>
        <p:txBody>
          <a:bodyPr spcFirstLastPara="1" wrap="square" lIns="457200" tIns="91425" rIns="91425"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9E9E9E"/>
                </a:solidFill>
                <a:latin typeface="Roboto"/>
                <a:ea typeface="Roboto"/>
                <a:cs typeface="Roboto"/>
                <a:sym typeface="Roboto"/>
              </a:rPr>
              <a:t>Step 5 Goes Here: </a:t>
            </a:r>
            <a:br>
              <a:rPr lang="en-US" sz="1000" b="1" i="0" u="none" strike="noStrike" cap="none">
                <a:solidFill>
                  <a:srgbClr val="9E9E9E"/>
                </a:solidFill>
                <a:latin typeface="Roboto"/>
                <a:ea typeface="Roboto"/>
                <a:cs typeface="Roboto"/>
                <a:sym typeface="Roboto"/>
              </a:rPr>
            </a:br>
            <a:r>
              <a:rPr lang="en-US" sz="1000" b="0" i="0" u="none" strike="noStrike" cap="none">
                <a:solidFill>
                  <a:srgbClr val="9E9E9E"/>
                </a:solidFill>
                <a:latin typeface="Roboto"/>
                <a:ea typeface="Roboto"/>
                <a:cs typeface="Roboto"/>
                <a:sym typeface="Roboto"/>
              </a:rPr>
              <a:t>Gray out the steps that you are not explaining. Make the text gray color a9b7c0ff. Completed steps are black. </a:t>
            </a:r>
            <a:endParaRPr sz="1000" b="0" i="0" u="none" strike="noStrike" cap="none">
              <a:solidFill>
                <a:srgbClr val="9E9E9E"/>
              </a:solidFill>
              <a:latin typeface="Roboto"/>
              <a:ea typeface="Roboto"/>
              <a:cs typeface="Roboto"/>
              <a:sym typeface="Roboto"/>
            </a:endParaRPr>
          </a:p>
          <a:p>
            <a:pPr marL="0" marR="0" lvl="0" indent="0" algn="l" rtl="0">
              <a:lnSpc>
                <a:spcPct val="100000"/>
              </a:lnSpc>
              <a:spcBef>
                <a:spcPts val="1600"/>
              </a:spcBef>
              <a:spcAft>
                <a:spcPts val="0"/>
              </a:spcAft>
              <a:buClr>
                <a:srgbClr val="000000"/>
              </a:buClr>
              <a:buSzPts val="800"/>
              <a:buFont typeface="Arial"/>
              <a:buNone/>
            </a:pPr>
            <a:endParaRPr sz="800" b="1" i="0" u="none" strike="noStrike" cap="none">
              <a:solidFill>
                <a:srgbClr val="9E9E9E"/>
              </a:solidFill>
              <a:latin typeface="Roboto"/>
              <a:ea typeface="Roboto"/>
              <a:cs typeface="Roboto"/>
              <a:sym typeface="Roboto"/>
            </a:endParaRPr>
          </a:p>
          <a:p>
            <a:pPr marL="0" marR="0" lvl="0" indent="0" algn="l" rtl="0">
              <a:lnSpc>
                <a:spcPct val="100000"/>
              </a:lnSpc>
              <a:spcBef>
                <a:spcPts val="1600"/>
              </a:spcBef>
              <a:spcAft>
                <a:spcPts val="1600"/>
              </a:spcAft>
              <a:buClr>
                <a:srgbClr val="000000"/>
              </a:buClr>
              <a:buSzPts val="800"/>
              <a:buFont typeface="Arial"/>
              <a:buNone/>
            </a:pPr>
            <a:endParaRPr sz="800" b="1" i="0" u="none" strike="noStrike" cap="none">
              <a:solidFill>
                <a:srgbClr val="9E9E9E"/>
              </a:solidFill>
              <a:latin typeface="Roboto"/>
              <a:ea typeface="Roboto"/>
              <a:cs typeface="Roboto"/>
              <a:sym typeface="Roboto"/>
            </a:endParaRPr>
          </a:p>
        </p:txBody>
      </p:sp>
      <p:sp>
        <p:nvSpPr>
          <p:cNvPr id="549" name="Google Shape;549;p44"/>
          <p:cNvSpPr txBox="1"/>
          <p:nvPr/>
        </p:nvSpPr>
        <p:spPr>
          <a:xfrm>
            <a:off x="5715000" y="2763850"/>
            <a:ext cx="2724600" cy="637500"/>
          </a:xfrm>
          <a:prstGeom prst="rect">
            <a:avLst/>
          </a:prstGeom>
          <a:noFill/>
          <a:ln>
            <a:noFill/>
          </a:ln>
        </p:spPr>
        <p:txBody>
          <a:bodyPr spcFirstLastPara="1" wrap="square" lIns="457200" tIns="91425" rIns="91425"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9E9E9E"/>
                </a:solidFill>
                <a:latin typeface="Roboto"/>
                <a:ea typeface="Roboto"/>
                <a:cs typeface="Roboto"/>
                <a:sym typeface="Roboto"/>
              </a:rPr>
              <a:t>Step 4 Goes Here: </a:t>
            </a:r>
            <a:br>
              <a:rPr lang="en-US" sz="1000" b="1" i="0" u="none" strike="noStrike" cap="none">
                <a:solidFill>
                  <a:srgbClr val="9E9E9E"/>
                </a:solidFill>
                <a:latin typeface="Roboto"/>
                <a:ea typeface="Roboto"/>
                <a:cs typeface="Roboto"/>
                <a:sym typeface="Roboto"/>
              </a:rPr>
            </a:br>
            <a:r>
              <a:rPr lang="en-US" sz="1000" b="0" i="0" u="none" strike="noStrike" cap="none">
                <a:solidFill>
                  <a:srgbClr val="9E9E9E"/>
                </a:solidFill>
                <a:latin typeface="Roboto"/>
                <a:ea typeface="Roboto"/>
                <a:cs typeface="Roboto"/>
                <a:sym typeface="Roboto"/>
              </a:rPr>
              <a:t>Gray out the steps that you are not explaining. Make the text gray color a9b7c0ff. Completed steps are black. </a:t>
            </a:r>
            <a:endParaRPr sz="1000" b="0" i="0" u="none" strike="noStrike" cap="none">
              <a:solidFill>
                <a:srgbClr val="9E9E9E"/>
              </a:solidFill>
              <a:latin typeface="Roboto"/>
              <a:ea typeface="Roboto"/>
              <a:cs typeface="Roboto"/>
              <a:sym typeface="Roboto"/>
            </a:endParaRPr>
          </a:p>
          <a:p>
            <a:pPr marL="0" marR="0" lvl="0" indent="0" algn="l" rtl="0">
              <a:lnSpc>
                <a:spcPct val="100000"/>
              </a:lnSpc>
              <a:spcBef>
                <a:spcPts val="1600"/>
              </a:spcBef>
              <a:spcAft>
                <a:spcPts val="0"/>
              </a:spcAft>
              <a:buClr>
                <a:srgbClr val="000000"/>
              </a:buClr>
              <a:buSzPts val="800"/>
              <a:buFont typeface="Arial"/>
              <a:buNone/>
            </a:pPr>
            <a:endParaRPr sz="800" b="1" i="0" u="none" strike="noStrike" cap="none">
              <a:solidFill>
                <a:srgbClr val="9E9E9E"/>
              </a:solidFill>
              <a:latin typeface="Roboto"/>
              <a:ea typeface="Roboto"/>
              <a:cs typeface="Roboto"/>
              <a:sym typeface="Roboto"/>
            </a:endParaRPr>
          </a:p>
          <a:p>
            <a:pPr marL="0" marR="0" lvl="0" indent="0" algn="l" rtl="0">
              <a:lnSpc>
                <a:spcPct val="100000"/>
              </a:lnSpc>
              <a:spcBef>
                <a:spcPts val="1600"/>
              </a:spcBef>
              <a:spcAft>
                <a:spcPts val="1600"/>
              </a:spcAft>
              <a:buClr>
                <a:srgbClr val="000000"/>
              </a:buClr>
              <a:buSzPts val="800"/>
              <a:buFont typeface="Arial"/>
              <a:buNone/>
            </a:pPr>
            <a:endParaRPr sz="800" b="1" i="0" u="none" strike="noStrike" cap="none">
              <a:solidFill>
                <a:srgbClr val="9E9E9E"/>
              </a:solidFill>
              <a:latin typeface="Roboto"/>
              <a:ea typeface="Roboto"/>
              <a:cs typeface="Roboto"/>
              <a:sym typeface="Roboto"/>
            </a:endParaRPr>
          </a:p>
        </p:txBody>
      </p:sp>
      <p:sp>
        <p:nvSpPr>
          <p:cNvPr id="550" name="Google Shape;550;p44"/>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marR="0" lvl="0" indent="0" algn="l" rtl="0">
              <a:lnSpc>
                <a:spcPct val="100000"/>
              </a:lnSpc>
              <a:spcBef>
                <a:spcPts val="0"/>
              </a:spcBef>
              <a:spcAft>
                <a:spcPts val="1600"/>
              </a:spcAft>
              <a:buClr>
                <a:srgbClr val="000000"/>
              </a:buClr>
              <a:buSzPts val="1000"/>
              <a:buFont typeface="Arial"/>
              <a:buNone/>
            </a:pPr>
            <a:r>
              <a:rPr lang="en-US" sz="1000" b="1" i="0" u="none" strike="noStrike" cap="none">
                <a:solidFill>
                  <a:srgbClr val="082D49"/>
                </a:solidFill>
                <a:latin typeface="Roboto"/>
                <a:ea typeface="Roboto"/>
                <a:cs typeface="Roboto"/>
                <a:sym typeface="Roboto"/>
              </a:rPr>
              <a:t>Step 1 Goes Here: </a:t>
            </a:r>
            <a:br>
              <a:rPr lang="en-US" sz="1000" b="1" i="0" u="none" strike="noStrike" cap="none">
                <a:solidFill>
                  <a:srgbClr val="082D49"/>
                </a:solidFill>
                <a:latin typeface="Roboto"/>
                <a:ea typeface="Roboto"/>
                <a:cs typeface="Roboto"/>
                <a:sym typeface="Roboto"/>
              </a:rPr>
            </a:br>
            <a:r>
              <a:rPr lang="en-US" sz="1000" b="0" i="0" u="none" strike="noStrike" cap="none">
                <a:solidFill>
                  <a:srgbClr val="082D49"/>
                </a:solidFill>
                <a:latin typeface="Roboto"/>
                <a:ea typeface="Roboto"/>
                <a:cs typeface="Roboto"/>
                <a:sym typeface="Roboto"/>
              </a:rPr>
              <a:t>Gray out the steps that you are not explaining. Make the text gray color a9b7c0ff. Completed steps are black. </a:t>
            </a:r>
            <a:endParaRPr sz="1000" b="0" i="0" u="none" strike="noStrike" cap="none">
              <a:solidFill>
                <a:srgbClr val="082D49"/>
              </a:solidFill>
              <a:latin typeface="Roboto"/>
              <a:ea typeface="Roboto"/>
              <a:cs typeface="Roboto"/>
              <a:sym typeface="Roboto"/>
            </a:endParaRPr>
          </a:p>
        </p:txBody>
      </p:sp>
      <p:sp>
        <p:nvSpPr>
          <p:cNvPr id="551" name="Google Shape;551;p44"/>
          <p:cNvSpPr txBox="1"/>
          <p:nvPr/>
        </p:nvSpPr>
        <p:spPr>
          <a:xfrm>
            <a:off x="0" y="3449650"/>
            <a:ext cx="2809500" cy="637500"/>
          </a:xfrm>
          <a:prstGeom prst="rect">
            <a:avLst/>
          </a:prstGeom>
          <a:noFill/>
          <a:ln>
            <a:noFill/>
          </a:ln>
        </p:spPr>
        <p:txBody>
          <a:bodyPr spcFirstLastPara="1" wrap="square" lIns="457200" tIns="91425" rIns="91425"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9E9E9E"/>
                </a:solidFill>
                <a:latin typeface="Roboto"/>
                <a:ea typeface="Roboto"/>
                <a:cs typeface="Roboto"/>
                <a:sym typeface="Roboto"/>
              </a:rPr>
              <a:t>Step 2 Goes Here: </a:t>
            </a:r>
            <a:br>
              <a:rPr lang="en-US" sz="1000" b="1" i="0" u="none" strike="noStrike" cap="none">
                <a:solidFill>
                  <a:srgbClr val="9E9E9E"/>
                </a:solidFill>
                <a:latin typeface="Roboto"/>
                <a:ea typeface="Roboto"/>
                <a:cs typeface="Roboto"/>
                <a:sym typeface="Roboto"/>
              </a:rPr>
            </a:br>
            <a:r>
              <a:rPr lang="en-US" sz="1000" b="0" i="0" u="none" strike="noStrike" cap="none">
                <a:solidFill>
                  <a:srgbClr val="9E9E9E"/>
                </a:solidFill>
                <a:latin typeface="Roboto"/>
                <a:ea typeface="Roboto"/>
                <a:cs typeface="Roboto"/>
                <a:sym typeface="Roboto"/>
              </a:rPr>
              <a:t>Gray out the steps that you are not explaining. Make the text gray color a9b7c0ff. Completed steps are black. </a:t>
            </a:r>
            <a:endParaRPr sz="1000" b="0" i="0" u="none" strike="noStrike" cap="none">
              <a:solidFill>
                <a:srgbClr val="9E9E9E"/>
              </a:solidFill>
              <a:latin typeface="Roboto"/>
              <a:ea typeface="Roboto"/>
              <a:cs typeface="Roboto"/>
              <a:sym typeface="Roboto"/>
            </a:endParaRPr>
          </a:p>
          <a:p>
            <a:pPr marL="0" marR="0" lvl="0" indent="0" algn="l" rtl="0">
              <a:lnSpc>
                <a:spcPct val="100000"/>
              </a:lnSpc>
              <a:spcBef>
                <a:spcPts val="1600"/>
              </a:spcBef>
              <a:spcAft>
                <a:spcPts val="1600"/>
              </a:spcAft>
              <a:buClr>
                <a:srgbClr val="000000"/>
              </a:buClr>
              <a:buSzPts val="800"/>
              <a:buFont typeface="Arial"/>
              <a:buNone/>
            </a:pPr>
            <a:endParaRPr sz="800" b="1" i="0" u="none" strike="noStrike" cap="none">
              <a:solidFill>
                <a:srgbClr val="9E9E9E"/>
              </a:solidFill>
              <a:latin typeface="Roboto"/>
              <a:ea typeface="Roboto"/>
              <a:cs typeface="Roboto"/>
              <a:sym typeface="Roboto"/>
            </a:endParaRPr>
          </a:p>
        </p:txBody>
      </p:sp>
      <p:sp>
        <p:nvSpPr>
          <p:cNvPr id="552" name="Google Shape;552;p44"/>
          <p:cNvSpPr txBox="1"/>
          <p:nvPr/>
        </p:nvSpPr>
        <p:spPr>
          <a:xfrm>
            <a:off x="5715000" y="3983050"/>
            <a:ext cx="2724600" cy="637500"/>
          </a:xfrm>
          <a:prstGeom prst="rect">
            <a:avLst/>
          </a:prstGeom>
          <a:noFill/>
          <a:ln>
            <a:noFill/>
          </a:ln>
        </p:spPr>
        <p:txBody>
          <a:bodyPr spcFirstLastPara="1" wrap="square" lIns="457200" tIns="91425" rIns="91425"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9E9E9E"/>
                </a:solidFill>
                <a:latin typeface="Roboto"/>
                <a:ea typeface="Roboto"/>
                <a:cs typeface="Roboto"/>
                <a:sym typeface="Roboto"/>
              </a:rPr>
              <a:t>Step 3 Goes Here: </a:t>
            </a:r>
            <a:br>
              <a:rPr lang="en-US" sz="1000" b="1" i="0" u="none" strike="noStrike" cap="none">
                <a:solidFill>
                  <a:srgbClr val="9E9E9E"/>
                </a:solidFill>
                <a:latin typeface="Roboto"/>
                <a:ea typeface="Roboto"/>
                <a:cs typeface="Roboto"/>
                <a:sym typeface="Roboto"/>
              </a:rPr>
            </a:br>
            <a:r>
              <a:rPr lang="en-US" sz="1000" b="0" i="0" u="none" strike="noStrike" cap="none">
                <a:solidFill>
                  <a:srgbClr val="9E9E9E"/>
                </a:solidFill>
                <a:latin typeface="Roboto"/>
                <a:ea typeface="Roboto"/>
                <a:cs typeface="Roboto"/>
                <a:sym typeface="Roboto"/>
              </a:rPr>
              <a:t>Gray out the steps that you are not explaining. Make the text gray color a9b7c0ff. Completed steps are black. </a:t>
            </a:r>
            <a:endParaRPr sz="1000" b="0" i="0" u="none" strike="noStrike" cap="none">
              <a:solidFill>
                <a:srgbClr val="9E9E9E"/>
              </a:solidFill>
              <a:latin typeface="Roboto"/>
              <a:ea typeface="Roboto"/>
              <a:cs typeface="Roboto"/>
              <a:sym typeface="Roboto"/>
            </a:endParaRPr>
          </a:p>
          <a:p>
            <a:pPr marL="0" marR="0" lvl="0" indent="0" algn="l" rtl="0">
              <a:lnSpc>
                <a:spcPct val="100000"/>
              </a:lnSpc>
              <a:spcBef>
                <a:spcPts val="1600"/>
              </a:spcBef>
              <a:spcAft>
                <a:spcPts val="0"/>
              </a:spcAft>
              <a:buClr>
                <a:srgbClr val="000000"/>
              </a:buClr>
              <a:buSzPts val="800"/>
              <a:buFont typeface="Arial"/>
              <a:buNone/>
            </a:pPr>
            <a:endParaRPr sz="800" b="1" i="0" u="none" strike="noStrike" cap="none">
              <a:solidFill>
                <a:srgbClr val="9E9E9E"/>
              </a:solidFill>
              <a:latin typeface="Roboto"/>
              <a:ea typeface="Roboto"/>
              <a:cs typeface="Roboto"/>
              <a:sym typeface="Roboto"/>
            </a:endParaRPr>
          </a:p>
          <a:p>
            <a:pPr marL="0" marR="0" lvl="0" indent="0" algn="l" rtl="0">
              <a:lnSpc>
                <a:spcPct val="100000"/>
              </a:lnSpc>
              <a:spcBef>
                <a:spcPts val="1600"/>
              </a:spcBef>
              <a:spcAft>
                <a:spcPts val="1600"/>
              </a:spcAft>
              <a:buClr>
                <a:srgbClr val="000000"/>
              </a:buClr>
              <a:buSzPts val="800"/>
              <a:buFont typeface="Arial"/>
              <a:buNone/>
            </a:pPr>
            <a:endParaRPr sz="800" b="1" i="0" u="none" strike="noStrike" cap="none">
              <a:solidFill>
                <a:srgbClr val="9E9E9E"/>
              </a:solidFill>
              <a:latin typeface="Roboto"/>
              <a:ea typeface="Roboto"/>
              <a:cs typeface="Roboto"/>
              <a:sym typeface="Roboto"/>
            </a:endParaRPr>
          </a:p>
        </p:txBody>
      </p:sp>
      <p:sp>
        <p:nvSpPr>
          <p:cNvPr id="553" name="Google Shape;553;p44"/>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28363B"/>
                </a:solidFill>
                <a:latin typeface="Roboto"/>
                <a:ea typeface="Roboto"/>
                <a:cs typeface="Roboto"/>
                <a:sym typeface="Roboto"/>
              </a:rPr>
              <a:t>01</a:t>
            </a:r>
            <a:endParaRPr sz="1600" b="1" i="0" u="none" strike="noStrike" cap="none">
              <a:solidFill>
                <a:srgbClr val="28363B"/>
              </a:solidFill>
              <a:latin typeface="Roboto"/>
              <a:ea typeface="Roboto"/>
              <a:cs typeface="Roboto"/>
              <a:sym typeface="Roboto"/>
            </a:endParaRPr>
          </a:p>
        </p:txBody>
      </p:sp>
      <p:sp>
        <p:nvSpPr>
          <p:cNvPr id="554" name="Google Shape;554;p44"/>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Roboto"/>
                <a:ea typeface="Roboto"/>
                <a:cs typeface="Roboto"/>
                <a:sym typeface="Roboto"/>
              </a:rPr>
              <a:t>05</a:t>
            </a:r>
            <a:endParaRPr sz="1600" b="1" i="0" u="none" strike="noStrike" cap="none">
              <a:solidFill>
                <a:srgbClr val="FFFFFF"/>
              </a:solidFill>
              <a:latin typeface="Roboto"/>
              <a:ea typeface="Roboto"/>
              <a:cs typeface="Roboto"/>
              <a:sym typeface="Roboto"/>
            </a:endParaRPr>
          </a:p>
        </p:txBody>
      </p:sp>
      <p:sp>
        <p:nvSpPr>
          <p:cNvPr id="555" name="Google Shape;555;p44"/>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Roboto"/>
                <a:ea typeface="Roboto"/>
                <a:cs typeface="Roboto"/>
                <a:sym typeface="Roboto"/>
              </a:rPr>
              <a:t>03</a:t>
            </a:r>
            <a:endParaRPr sz="1600" b="1" i="0" u="none" strike="noStrike" cap="none">
              <a:solidFill>
                <a:srgbClr val="FFFFFF"/>
              </a:solidFill>
              <a:latin typeface="Roboto"/>
              <a:ea typeface="Roboto"/>
              <a:cs typeface="Roboto"/>
              <a:sym typeface="Roboto"/>
            </a:endParaRPr>
          </a:p>
        </p:txBody>
      </p:sp>
      <p:sp>
        <p:nvSpPr>
          <p:cNvPr id="556" name="Google Shape;556;p44"/>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9E9E9E"/>
                </a:solidFill>
                <a:latin typeface="Roboto"/>
                <a:ea typeface="Roboto"/>
                <a:cs typeface="Roboto"/>
                <a:sym typeface="Roboto"/>
              </a:rPr>
              <a:t>02</a:t>
            </a:r>
            <a:endParaRPr sz="1600" b="1" i="0" u="none" strike="noStrike" cap="none">
              <a:solidFill>
                <a:srgbClr val="9E9E9E"/>
              </a:solidFill>
              <a:latin typeface="Roboto"/>
              <a:ea typeface="Roboto"/>
              <a:cs typeface="Roboto"/>
              <a:sym typeface="Roboto"/>
            </a:endParaRPr>
          </a:p>
        </p:txBody>
      </p:sp>
      <p:sp>
        <p:nvSpPr>
          <p:cNvPr id="557" name="Google Shape;557;p44"/>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9E9E9E"/>
                </a:solidFill>
                <a:latin typeface="Roboto"/>
                <a:ea typeface="Roboto"/>
                <a:cs typeface="Roboto"/>
                <a:sym typeface="Roboto"/>
              </a:rPr>
              <a:t>04</a:t>
            </a:r>
            <a:endParaRPr sz="1600" b="1" i="0" u="none" strike="noStrike" cap="none">
              <a:solidFill>
                <a:srgbClr val="9E9E9E"/>
              </a:solidFill>
              <a:latin typeface="Roboto"/>
              <a:ea typeface="Roboto"/>
              <a:cs typeface="Roboto"/>
              <a:sym typeface="Roboto"/>
            </a:endParaRPr>
          </a:p>
        </p:txBody>
      </p:sp>
      <p:sp>
        <p:nvSpPr>
          <p:cNvPr id="558" name="Google Shape;558;p44"/>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9" name="Google Shape;559;p44"/>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0" name="Google Shape;560;p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561"/>
        <p:cNvGrpSpPr/>
        <p:nvPr/>
      </p:nvGrpSpPr>
      <p:grpSpPr>
        <a:xfrm>
          <a:off x="0" y="0"/>
          <a:ext cx="0" cy="0"/>
          <a:chOff x="0" y="0"/>
          <a:chExt cx="0" cy="0"/>
        </a:xfrm>
      </p:grpSpPr>
      <p:cxnSp>
        <p:nvCxnSpPr>
          <p:cNvPr id="562" name="Google Shape;562;p45"/>
          <p:cNvCxnSpPr/>
          <p:nvPr/>
        </p:nvCxnSpPr>
        <p:spPr>
          <a:xfrm rot="10800000">
            <a:off x="4984248" y="3979850"/>
            <a:ext cx="3231900" cy="0"/>
          </a:xfrm>
          <a:prstGeom prst="straightConnector1">
            <a:avLst/>
          </a:prstGeom>
          <a:noFill/>
          <a:ln w="9525" cap="flat" cmpd="sng">
            <a:solidFill>
              <a:srgbClr val="2E5E73"/>
            </a:solidFill>
            <a:prstDash val="solid"/>
            <a:round/>
            <a:headEnd type="none" w="sm" len="sm"/>
            <a:tailEnd type="none" w="sm" len="sm"/>
          </a:ln>
        </p:spPr>
      </p:cxnSp>
      <p:cxnSp>
        <p:nvCxnSpPr>
          <p:cNvPr id="563" name="Google Shape;563;p45"/>
          <p:cNvCxnSpPr/>
          <p:nvPr/>
        </p:nvCxnSpPr>
        <p:spPr>
          <a:xfrm rot="10800000">
            <a:off x="5598648" y="2760650"/>
            <a:ext cx="2617500" cy="0"/>
          </a:xfrm>
          <a:prstGeom prst="straightConnector1">
            <a:avLst/>
          </a:prstGeom>
          <a:noFill/>
          <a:ln w="9525" cap="flat" cmpd="sng">
            <a:solidFill>
              <a:srgbClr val="2E5E73"/>
            </a:solidFill>
            <a:prstDash val="solid"/>
            <a:round/>
            <a:headEnd type="none" w="sm" len="sm"/>
            <a:tailEnd type="none" w="sm" len="sm"/>
          </a:ln>
        </p:spPr>
      </p:cxnSp>
      <p:cxnSp>
        <p:nvCxnSpPr>
          <p:cNvPr id="564" name="Google Shape;564;p45"/>
          <p:cNvCxnSpPr/>
          <p:nvPr/>
        </p:nvCxnSpPr>
        <p:spPr>
          <a:xfrm rot="10800000">
            <a:off x="5165750" y="1616800"/>
            <a:ext cx="3050400" cy="0"/>
          </a:xfrm>
          <a:prstGeom prst="straightConnector1">
            <a:avLst/>
          </a:prstGeom>
          <a:noFill/>
          <a:ln w="9525" cap="flat" cmpd="sng">
            <a:solidFill>
              <a:srgbClr val="2E5E73"/>
            </a:solidFill>
            <a:prstDash val="solid"/>
            <a:round/>
            <a:headEnd type="none" w="sm" len="sm"/>
            <a:tailEnd type="none" w="sm" len="sm"/>
          </a:ln>
        </p:spPr>
      </p:cxnSp>
      <p:cxnSp>
        <p:nvCxnSpPr>
          <p:cNvPr id="565" name="Google Shape;565;p45"/>
          <p:cNvCxnSpPr/>
          <p:nvPr/>
        </p:nvCxnSpPr>
        <p:spPr>
          <a:xfrm rot="10800000">
            <a:off x="457250" y="3446450"/>
            <a:ext cx="3031500" cy="0"/>
          </a:xfrm>
          <a:prstGeom prst="straightConnector1">
            <a:avLst/>
          </a:prstGeom>
          <a:noFill/>
          <a:ln w="9525" cap="flat" cmpd="sng">
            <a:solidFill>
              <a:srgbClr val="2E5E73"/>
            </a:solidFill>
            <a:prstDash val="solid"/>
            <a:round/>
            <a:headEnd type="none" w="sm" len="sm"/>
            <a:tailEnd type="none" w="sm" len="sm"/>
          </a:ln>
        </p:spPr>
      </p:cxnSp>
      <p:cxnSp>
        <p:nvCxnSpPr>
          <p:cNvPr id="566" name="Google Shape;566;p45"/>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67" name="Google Shape;567;p45"/>
          <p:cNvSpPr/>
          <p:nvPr/>
        </p:nvSpPr>
        <p:spPr>
          <a:xfrm rot="-4979340">
            <a:off x="3196687" y="1456287"/>
            <a:ext cx="2767493" cy="2771887"/>
          </a:xfrm>
          <a:prstGeom prst="blockArc">
            <a:avLst>
              <a:gd name="adj1" fmla="val 12602522"/>
              <a:gd name="adj2" fmla="val 16867657"/>
              <a:gd name="adj3" fmla="val 20844"/>
            </a:avLst>
          </a:prstGeom>
          <a:solidFill>
            <a:srgbClr val="082D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5"/>
          <p:cNvSpPr/>
          <p:nvPr/>
        </p:nvSpPr>
        <p:spPr>
          <a:xfrm rot="7923045">
            <a:off x="3174958" y="1453927"/>
            <a:ext cx="2774756" cy="2775201"/>
          </a:xfrm>
          <a:prstGeom prst="blockArc">
            <a:avLst>
              <a:gd name="adj1" fmla="val 12602522"/>
              <a:gd name="adj2" fmla="val 16867657"/>
              <a:gd name="adj3" fmla="val 20844"/>
            </a:avLst>
          </a:prstGeom>
          <a:solidFill>
            <a:srgbClr val="2E5E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45"/>
          <p:cNvSpPr/>
          <p:nvPr/>
        </p:nvSpPr>
        <p:spPr>
          <a:xfrm rot="3597646">
            <a:off x="3178355" y="1465981"/>
            <a:ext cx="2774111" cy="2776438"/>
          </a:xfrm>
          <a:prstGeom prst="blockArc">
            <a:avLst>
              <a:gd name="adj1" fmla="val 12602522"/>
              <a:gd name="adj2" fmla="val 16867657"/>
              <a:gd name="adj3" fmla="val 20844"/>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45"/>
          <p:cNvSpPr/>
          <p:nvPr/>
        </p:nvSpPr>
        <p:spPr>
          <a:xfrm rot="4022619">
            <a:off x="5320201" y="2220795"/>
            <a:ext cx="577648" cy="579030"/>
          </a:xfrm>
          <a:prstGeom prst="pie">
            <a:avLst>
              <a:gd name="adj1" fmla="val 6190354"/>
              <a:gd name="adj2" fmla="val 14996165"/>
            </a:avLst>
          </a:prstGeom>
          <a:solidFill>
            <a:srgbClr val="2E5E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5"/>
          <p:cNvSpPr/>
          <p:nvPr/>
        </p:nvSpPr>
        <p:spPr>
          <a:xfrm rot="-6818172">
            <a:off x="5317472" y="2211275"/>
            <a:ext cx="577660" cy="578915"/>
          </a:xfrm>
          <a:prstGeom prst="pie">
            <a:avLst>
              <a:gd name="adj1" fmla="val 4028252"/>
              <a:gd name="adj2" fmla="val 17183677"/>
            </a:avLst>
          </a:prstGeom>
          <a:solidFill>
            <a:srgbClr val="2E5E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5"/>
          <p:cNvSpPr/>
          <p:nvPr/>
        </p:nvSpPr>
        <p:spPr>
          <a:xfrm rot="-9361798">
            <a:off x="3184638" y="1447961"/>
            <a:ext cx="2776555" cy="2773451"/>
          </a:xfrm>
          <a:prstGeom prst="blockArc">
            <a:avLst>
              <a:gd name="adj1" fmla="val 12602522"/>
              <a:gd name="adj2" fmla="val 16867657"/>
              <a:gd name="adj3" fmla="val 20844"/>
            </a:avLst>
          </a:prstGeom>
          <a:solidFill>
            <a:srgbClr val="1475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5"/>
          <p:cNvSpPr/>
          <p:nvPr/>
        </p:nvSpPr>
        <p:spPr>
          <a:xfrm rot="-8939422">
            <a:off x="3649612" y="3442339"/>
            <a:ext cx="578242" cy="578192"/>
          </a:xfrm>
          <a:prstGeom prst="pie">
            <a:avLst>
              <a:gd name="adj1" fmla="val 6190354"/>
              <a:gd name="adj2" fmla="val 14996165"/>
            </a:avLst>
          </a:prstGeom>
          <a:solidFill>
            <a:srgbClr val="082D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5"/>
          <p:cNvSpPr/>
          <p:nvPr/>
        </p:nvSpPr>
        <p:spPr>
          <a:xfrm rot="1821421">
            <a:off x="3649857" y="3442103"/>
            <a:ext cx="578171" cy="578109"/>
          </a:xfrm>
          <a:prstGeom prst="pie">
            <a:avLst>
              <a:gd name="adj1" fmla="val 4028252"/>
              <a:gd name="adj2" fmla="val 17183677"/>
            </a:avLst>
          </a:prstGeom>
          <a:solidFill>
            <a:srgbClr val="082D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45"/>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45"/>
          <p:cNvSpPr/>
          <p:nvPr/>
        </p:nvSpPr>
        <p:spPr>
          <a:xfrm rot="-176551">
            <a:off x="4302435" y="1467379"/>
            <a:ext cx="578563" cy="578263"/>
          </a:xfrm>
          <a:prstGeom prst="pie">
            <a:avLst>
              <a:gd name="adj1" fmla="val 6190354"/>
              <a:gd name="adj2" fmla="val 14996165"/>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5"/>
          <p:cNvSpPr/>
          <p:nvPr/>
        </p:nvSpPr>
        <p:spPr>
          <a:xfrm rot="10584085">
            <a:off x="4302418" y="1467587"/>
            <a:ext cx="578340" cy="578041"/>
          </a:xfrm>
          <a:prstGeom prst="pie">
            <a:avLst>
              <a:gd name="adj1" fmla="val 4028252"/>
              <a:gd name="adj2" fmla="val 17183677"/>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45"/>
          <p:cNvSpPr/>
          <p:nvPr/>
        </p:nvSpPr>
        <p:spPr>
          <a:xfrm rot="8347474">
            <a:off x="4931456" y="3431417"/>
            <a:ext cx="578072" cy="578435"/>
          </a:xfrm>
          <a:prstGeom prst="pie">
            <a:avLst>
              <a:gd name="adj1" fmla="val 6190354"/>
              <a:gd name="adj2" fmla="val 14996165"/>
            </a:avLst>
          </a:prstGeom>
          <a:solidFill>
            <a:srgbClr val="1475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5"/>
          <p:cNvSpPr/>
          <p:nvPr/>
        </p:nvSpPr>
        <p:spPr>
          <a:xfrm rot="-2492975">
            <a:off x="4931530" y="3431343"/>
            <a:ext cx="578047" cy="578644"/>
          </a:xfrm>
          <a:prstGeom prst="pie">
            <a:avLst>
              <a:gd name="adj1" fmla="val 4028252"/>
              <a:gd name="adj2" fmla="val 17183677"/>
            </a:avLst>
          </a:prstGeom>
          <a:solidFill>
            <a:srgbClr val="1475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45"/>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45"/>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5"/>
          <p:cNvSpPr txBox="1"/>
          <p:nvPr/>
        </p:nvSpPr>
        <p:spPr>
          <a:xfrm>
            <a:off x="5715000" y="1616800"/>
            <a:ext cx="2849700" cy="637500"/>
          </a:xfrm>
          <a:prstGeom prst="rect">
            <a:avLst/>
          </a:prstGeom>
          <a:noFill/>
          <a:ln>
            <a:noFill/>
          </a:ln>
        </p:spPr>
        <p:txBody>
          <a:bodyPr spcFirstLastPara="1" wrap="square" lIns="457200" tIns="91425" rIns="91425"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2E5E73"/>
                </a:solidFill>
                <a:latin typeface="Roboto"/>
                <a:ea typeface="Roboto"/>
                <a:cs typeface="Roboto"/>
                <a:sym typeface="Roboto"/>
              </a:rPr>
              <a:t>Step 5 Goes Here: </a:t>
            </a:r>
            <a:br>
              <a:rPr lang="en-US" sz="1000" b="1" i="0" u="none" strike="noStrike" cap="none">
                <a:solidFill>
                  <a:srgbClr val="2E5E73"/>
                </a:solidFill>
                <a:latin typeface="Roboto"/>
                <a:ea typeface="Roboto"/>
                <a:cs typeface="Roboto"/>
                <a:sym typeface="Roboto"/>
              </a:rPr>
            </a:br>
            <a:r>
              <a:rPr lang="en-US" sz="1000" b="0" i="0" u="none" strike="noStrike" cap="none">
                <a:solidFill>
                  <a:srgbClr val="2E5E73"/>
                </a:solidFill>
                <a:latin typeface="Roboto"/>
                <a:ea typeface="Roboto"/>
                <a:cs typeface="Roboto"/>
                <a:sym typeface="Roboto"/>
              </a:rPr>
              <a:t>Gray out the steps that you are not explaining. Make the text gray color a9b7c0ff. Completed steps are black. </a:t>
            </a:r>
            <a:endParaRPr sz="1000" b="0" i="0" u="none" strike="noStrike" cap="none">
              <a:solidFill>
                <a:srgbClr val="2E5E73"/>
              </a:solidFill>
              <a:latin typeface="Roboto"/>
              <a:ea typeface="Roboto"/>
              <a:cs typeface="Roboto"/>
              <a:sym typeface="Roboto"/>
            </a:endParaRPr>
          </a:p>
          <a:p>
            <a:pPr marL="0" marR="0" lvl="0" indent="0" algn="l" rtl="0">
              <a:lnSpc>
                <a:spcPct val="100000"/>
              </a:lnSpc>
              <a:spcBef>
                <a:spcPts val="1600"/>
              </a:spcBef>
              <a:spcAft>
                <a:spcPts val="0"/>
              </a:spcAft>
              <a:buClr>
                <a:srgbClr val="000000"/>
              </a:buClr>
              <a:buSzPts val="800"/>
              <a:buFont typeface="Arial"/>
              <a:buNone/>
            </a:pPr>
            <a:endParaRPr sz="800" b="1" i="0" u="none" strike="noStrike" cap="none">
              <a:solidFill>
                <a:srgbClr val="2E5E73"/>
              </a:solidFill>
              <a:latin typeface="Roboto"/>
              <a:ea typeface="Roboto"/>
              <a:cs typeface="Roboto"/>
              <a:sym typeface="Roboto"/>
            </a:endParaRPr>
          </a:p>
          <a:p>
            <a:pPr marL="0" marR="0" lvl="0" indent="0" algn="l" rtl="0">
              <a:lnSpc>
                <a:spcPct val="100000"/>
              </a:lnSpc>
              <a:spcBef>
                <a:spcPts val="1600"/>
              </a:spcBef>
              <a:spcAft>
                <a:spcPts val="1600"/>
              </a:spcAft>
              <a:buClr>
                <a:srgbClr val="000000"/>
              </a:buClr>
              <a:buSzPts val="800"/>
              <a:buFont typeface="Arial"/>
              <a:buNone/>
            </a:pPr>
            <a:endParaRPr sz="800" b="1" i="0" u="none" strike="noStrike" cap="none">
              <a:solidFill>
                <a:srgbClr val="2E5E73"/>
              </a:solidFill>
              <a:latin typeface="Roboto"/>
              <a:ea typeface="Roboto"/>
              <a:cs typeface="Roboto"/>
              <a:sym typeface="Roboto"/>
            </a:endParaRPr>
          </a:p>
        </p:txBody>
      </p:sp>
      <p:sp>
        <p:nvSpPr>
          <p:cNvPr id="583" name="Google Shape;583;p45"/>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marR="0" lvl="0" indent="0" algn="l" rtl="0">
              <a:lnSpc>
                <a:spcPct val="100000"/>
              </a:lnSpc>
              <a:spcBef>
                <a:spcPts val="0"/>
              </a:spcBef>
              <a:spcAft>
                <a:spcPts val="1600"/>
              </a:spcAft>
              <a:buClr>
                <a:srgbClr val="000000"/>
              </a:buClr>
              <a:buSzPts val="1000"/>
              <a:buFont typeface="Arial"/>
              <a:buNone/>
            </a:pPr>
            <a:r>
              <a:rPr lang="en-US" sz="1000" b="1" i="0" u="none" strike="noStrike" cap="none">
                <a:solidFill>
                  <a:srgbClr val="2E5E73"/>
                </a:solidFill>
                <a:latin typeface="Roboto"/>
                <a:ea typeface="Roboto"/>
                <a:cs typeface="Roboto"/>
                <a:sym typeface="Roboto"/>
              </a:rPr>
              <a:t>Step 1 Goes Here: </a:t>
            </a:r>
            <a:br>
              <a:rPr lang="en-US" sz="1000" b="1" i="0" u="none" strike="noStrike" cap="none">
                <a:solidFill>
                  <a:srgbClr val="2E5E73"/>
                </a:solidFill>
                <a:latin typeface="Roboto"/>
                <a:ea typeface="Roboto"/>
                <a:cs typeface="Roboto"/>
                <a:sym typeface="Roboto"/>
              </a:rPr>
            </a:br>
            <a:r>
              <a:rPr lang="en-US" sz="1000" b="0" i="0" u="none" strike="noStrike" cap="none">
                <a:solidFill>
                  <a:srgbClr val="2E5E73"/>
                </a:solidFill>
                <a:latin typeface="Roboto"/>
                <a:ea typeface="Roboto"/>
                <a:cs typeface="Roboto"/>
                <a:sym typeface="Roboto"/>
              </a:rPr>
              <a:t>Gray out the steps that you are not explaining. Make the text gray color a9b7c0ff. Completed steps are black. </a:t>
            </a:r>
            <a:endParaRPr sz="1000" b="0" i="0" u="none" strike="noStrike" cap="none">
              <a:solidFill>
                <a:srgbClr val="2E5E73"/>
              </a:solidFill>
              <a:latin typeface="Roboto"/>
              <a:ea typeface="Roboto"/>
              <a:cs typeface="Roboto"/>
              <a:sym typeface="Roboto"/>
            </a:endParaRPr>
          </a:p>
        </p:txBody>
      </p:sp>
      <p:sp>
        <p:nvSpPr>
          <p:cNvPr id="584" name="Google Shape;584;p45"/>
          <p:cNvSpPr txBox="1"/>
          <p:nvPr/>
        </p:nvSpPr>
        <p:spPr>
          <a:xfrm>
            <a:off x="0" y="3445600"/>
            <a:ext cx="2809500" cy="637500"/>
          </a:xfrm>
          <a:prstGeom prst="rect">
            <a:avLst/>
          </a:prstGeom>
          <a:noFill/>
          <a:ln>
            <a:noFill/>
          </a:ln>
        </p:spPr>
        <p:txBody>
          <a:bodyPr spcFirstLastPara="1" wrap="square" lIns="457200" tIns="91425" rIns="91425"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2E5E73"/>
                </a:solidFill>
                <a:latin typeface="Roboto"/>
                <a:ea typeface="Roboto"/>
                <a:cs typeface="Roboto"/>
                <a:sym typeface="Roboto"/>
              </a:rPr>
              <a:t>Step 2 Goes Here: </a:t>
            </a:r>
            <a:br>
              <a:rPr lang="en-US" sz="1000" b="1" i="0" u="none" strike="noStrike" cap="none">
                <a:solidFill>
                  <a:srgbClr val="2E5E73"/>
                </a:solidFill>
                <a:latin typeface="Roboto"/>
                <a:ea typeface="Roboto"/>
                <a:cs typeface="Roboto"/>
                <a:sym typeface="Roboto"/>
              </a:rPr>
            </a:br>
            <a:r>
              <a:rPr lang="en-US" sz="1000" b="0" i="0" u="none" strike="noStrike" cap="none">
                <a:solidFill>
                  <a:srgbClr val="2E5E73"/>
                </a:solidFill>
                <a:latin typeface="Roboto"/>
                <a:ea typeface="Roboto"/>
                <a:cs typeface="Roboto"/>
                <a:sym typeface="Roboto"/>
              </a:rPr>
              <a:t>Gray out the steps that you are not explaining. Make the text gray color a9b7c0ff. Completed steps are black. </a:t>
            </a:r>
            <a:endParaRPr sz="1000" b="0" i="0" u="none" strike="noStrike" cap="none">
              <a:solidFill>
                <a:srgbClr val="2E5E73"/>
              </a:solidFill>
              <a:latin typeface="Roboto"/>
              <a:ea typeface="Roboto"/>
              <a:cs typeface="Roboto"/>
              <a:sym typeface="Roboto"/>
            </a:endParaRPr>
          </a:p>
          <a:p>
            <a:pPr marL="0" marR="0" lvl="0" indent="0" algn="l" rtl="0">
              <a:lnSpc>
                <a:spcPct val="100000"/>
              </a:lnSpc>
              <a:spcBef>
                <a:spcPts val="1600"/>
              </a:spcBef>
              <a:spcAft>
                <a:spcPts val="1600"/>
              </a:spcAft>
              <a:buClr>
                <a:srgbClr val="000000"/>
              </a:buClr>
              <a:buSzPts val="800"/>
              <a:buFont typeface="Arial"/>
              <a:buNone/>
            </a:pPr>
            <a:endParaRPr sz="800" b="1" i="0" u="none" strike="noStrike" cap="none">
              <a:solidFill>
                <a:srgbClr val="2E5E73"/>
              </a:solidFill>
              <a:latin typeface="Roboto"/>
              <a:ea typeface="Roboto"/>
              <a:cs typeface="Roboto"/>
              <a:sym typeface="Roboto"/>
            </a:endParaRPr>
          </a:p>
        </p:txBody>
      </p:sp>
      <p:sp>
        <p:nvSpPr>
          <p:cNvPr id="585" name="Google Shape;585;p45"/>
          <p:cNvSpPr txBox="1"/>
          <p:nvPr/>
        </p:nvSpPr>
        <p:spPr>
          <a:xfrm>
            <a:off x="5715000" y="3979000"/>
            <a:ext cx="2724600" cy="637500"/>
          </a:xfrm>
          <a:prstGeom prst="rect">
            <a:avLst/>
          </a:prstGeom>
          <a:noFill/>
          <a:ln>
            <a:noFill/>
          </a:ln>
        </p:spPr>
        <p:txBody>
          <a:bodyPr spcFirstLastPara="1" wrap="square" lIns="457200" tIns="91425" rIns="91425"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2E5E73"/>
                </a:solidFill>
                <a:latin typeface="Roboto"/>
                <a:ea typeface="Roboto"/>
                <a:cs typeface="Roboto"/>
                <a:sym typeface="Roboto"/>
              </a:rPr>
              <a:t>Step 3 Goes Here: </a:t>
            </a:r>
            <a:br>
              <a:rPr lang="en-US" sz="1000" b="1" i="0" u="none" strike="noStrike" cap="none">
                <a:solidFill>
                  <a:srgbClr val="2E5E73"/>
                </a:solidFill>
                <a:latin typeface="Roboto"/>
                <a:ea typeface="Roboto"/>
                <a:cs typeface="Roboto"/>
                <a:sym typeface="Roboto"/>
              </a:rPr>
            </a:br>
            <a:r>
              <a:rPr lang="en-US" sz="1000" b="0" i="0" u="none" strike="noStrike" cap="none">
                <a:solidFill>
                  <a:srgbClr val="2E5E73"/>
                </a:solidFill>
                <a:latin typeface="Roboto"/>
                <a:ea typeface="Roboto"/>
                <a:cs typeface="Roboto"/>
                <a:sym typeface="Roboto"/>
              </a:rPr>
              <a:t>Gray out the steps that you are not explaining. Make the text gray color a9b7c0ff. Completed steps are black. </a:t>
            </a:r>
            <a:endParaRPr sz="1000" b="0" i="0" u="none" strike="noStrike" cap="none">
              <a:solidFill>
                <a:srgbClr val="2E5E73"/>
              </a:solidFill>
              <a:latin typeface="Roboto"/>
              <a:ea typeface="Roboto"/>
              <a:cs typeface="Roboto"/>
              <a:sym typeface="Roboto"/>
            </a:endParaRPr>
          </a:p>
          <a:p>
            <a:pPr marL="0" marR="0" lvl="0" indent="0" algn="l" rtl="0">
              <a:lnSpc>
                <a:spcPct val="100000"/>
              </a:lnSpc>
              <a:spcBef>
                <a:spcPts val="1600"/>
              </a:spcBef>
              <a:spcAft>
                <a:spcPts val="0"/>
              </a:spcAft>
              <a:buClr>
                <a:srgbClr val="000000"/>
              </a:buClr>
              <a:buSzPts val="800"/>
              <a:buFont typeface="Arial"/>
              <a:buNone/>
            </a:pPr>
            <a:endParaRPr sz="800" b="1" i="0" u="none" strike="noStrike" cap="none">
              <a:solidFill>
                <a:srgbClr val="2E5E73"/>
              </a:solidFill>
              <a:latin typeface="Roboto"/>
              <a:ea typeface="Roboto"/>
              <a:cs typeface="Roboto"/>
              <a:sym typeface="Roboto"/>
            </a:endParaRPr>
          </a:p>
          <a:p>
            <a:pPr marL="0" marR="0" lvl="0" indent="0" algn="l" rtl="0">
              <a:lnSpc>
                <a:spcPct val="100000"/>
              </a:lnSpc>
              <a:spcBef>
                <a:spcPts val="1600"/>
              </a:spcBef>
              <a:spcAft>
                <a:spcPts val="1600"/>
              </a:spcAft>
              <a:buClr>
                <a:srgbClr val="000000"/>
              </a:buClr>
              <a:buSzPts val="800"/>
              <a:buFont typeface="Arial"/>
              <a:buNone/>
            </a:pPr>
            <a:endParaRPr sz="800" b="1" i="0" u="none" strike="noStrike" cap="none">
              <a:solidFill>
                <a:srgbClr val="2E5E73"/>
              </a:solidFill>
              <a:latin typeface="Roboto"/>
              <a:ea typeface="Roboto"/>
              <a:cs typeface="Roboto"/>
              <a:sym typeface="Roboto"/>
            </a:endParaRPr>
          </a:p>
        </p:txBody>
      </p:sp>
      <p:sp>
        <p:nvSpPr>
          <p:cNvPr id="586" name="Google Shape;586;p45"/>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28363B"/>
                </a:solidFill>
                <a:latin typeface="Roboto"/>
                <a:ea typeface="Roboto"/>
                <a:cs typeface="Roboto"/>
                <a:sym typeface="Roboto"/>
              </a:rPr>
              <a:t>01</a:t>
            </a:r>
            <a:endParaRPr sz="1600" b="1" i="0" u="none" strike="noStrike" cap="none">
              <a:solidFill>
                <a:srgbClr val="28363B"/>
              </a:solidFill>
              <a:latin typeface="Roboto"/>
              <a:ea typeface="Roboto"/>
              <a:cs typeface="Roboto"/>
              <a:sym typeface="Roboto"/>
            </a:endParaRPr>
          </a:p>
        </p:txBody>
      </p:sp>
      <p:sp>
        <p:nvSpPr>
          <p:cNvPr id="587" name="Google Shape;587;p45"/>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Roboto"/>
                <a:ea typeface="Roboto"/>
                <a:cs typeface="Roboto"/>
                <a:sym typeface="Roboto"/>
              </a:rPr>
              <a:t>02</a:t>
            </a:r>
            <a:endParaRPr sz="1600" b="1" i="0" u="none" strike="noStrike" cap="none">
              <a:solidFill>
                <a:srgbClr val="FFFFFF"/>
              </a:solidFill>
              <a:latin typeface="Roboto"/>
              <a:ea typeface="Roboto"/>
              <a:cs typeface="Roboto"/>
              <a:sym typeface="Roboto"/>
            </a:endParaRPr>
          </a:p>
        </p:txBody>
      </p:sp>
      <p:sp>
        <p:nvSpPr>
          <p:cNvPr id="588" name="Google Shape;588;p45"/>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Roboto"/>
                <a:ea typeface="Roboto"/>
                <a:cs typeface="Roboto"/>
                <a:sym typeface="Roboto"/>
              </a:rPr>
              <a:t>03</a:t>
            </a:r>
            <a:endParaRPr sz="1600" b="1" i="0" u="none" strike="noStrike" cap="none">
              <a:solidFill>
                <a:srgbClr val="FFFFFF"/>
              </a:solidFill>
              <a:latin typeface="Roboto"/>
              <a:ea typeface="Roboto"/>
              <a:cs typeface="Roboto"/>
              <a:sym typeface="Roboto"/>
            </a:endParaRPr>
          </a:p>
        </p:txBody>
      </p:sp>
      <p:sp>
        <p:nvSpPr>
          <p:cNvPr id="589" name="Google Shape;589;p45"/>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Roboto"/>
                <a:ea typeface="Roboto"/>
                <a:cs typeface="Roboto"/>
                <a:sym typeface="Roboto"/>
              </a:rPr>
              <a:t>04</a:t>
            </a:r>
            <a:endParaRPr sz="1600" b="1" i="0" u="none" strike="noStrike" cap="none">
              <a:solidFill>
                <a:srgbClr val="FFFFFF"/>
              </a:solidFill>
              <a:latin typeface="Roboto"/>
              <a:ea typeface="Roboto"/>
              <a:cs typeface="Roboto"/>
              <a:sym typeface="Roboto"/>
            </a:endParaRPr>
          </a:p>
        </p:txBody>
      </p:sp>
      <p:sp>
        <p:nvSpPr>
          <p:cNvPr id="590" name="Google Shape;590;p45"/>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28363B"/>
                </a:solidFill>
                <a:latin typeface="Roboto"/>
                <a:ea typeface="Roboto"/>
                <a:cs typeface="Roboto"/>
                <a:sym typeface="Roboto"/>
              </a:rPr>
              <a:t>05</a:t>
            </a:r>
            <a:endParaRPr sz="1600" b="1" i="0" u="none" strike="noStrike" cap="none">
              <a:solidFill>
                <a:srgbClr val="28363B"/>
              </a:solidFill>
              <a:latin typeface="Roboto"/>
              <a:ea typeface="Roboto"/>
              <a:cs typeface="Roboto"/>
              <a:sym typeface="Roboto"/>
            </a:endParaRPr>
          </a:p>
        </p:txBody>
      </p:sp>
      <p:sp>
        <p:nvSpPr>
          <p:cNvPr id="591" name="Google Shape;591;p45"/>
          <p:cNvSpPr txBox="1"/>
          <p:nvPr/>
        </p:nvSpPr>
        <p:spPr>
          <a:xfrm>
            <a:off x="5715000" y="2759800"/>
            <a:ext cx="2724600" cy="637500"/>
          </a:xfrm>
          <a:prstGeom prst="rect">
            <a:avLst/>
          </a:prstGeom>
          <a:noFill/>
          <a:ln>
            <a:noFill/>
          </a:ln>
        </p:spPr>
        <p:txBody>
          <a:bodyPr spcFirstLastPara="1" wrap="square" lIns="457200" tIns="91425" rIns="91425"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2E5E73"/>
                </a:solidFill>
                <a:latin typeface="Roboto"/>
                <a:ea typeface="Roboto"/>
                <a:cs typeface="Roboto"/>
                <a:sym typeface="Roboto"/>
              </a:rPr>
              <a:t>Step 4 Goes Here: </a:t>
            </a:r>
            <a:br>
              <a:rPr lang="en-US" sz="1000" b="1" i="0" u="none" strike="noStrike" cap="none">
                <a:solidFill>
                  <a:srgbClr val="2E5E73"/>
                </a:solidFill>
                <a:latin typeface="Roboto"/>
                <a:ea typeface="Roboto"/>
                <a:cs typeface="Roboto"/>
                <a:sym typeface="Roboto"/>
              </a:rPr>
            </a:br>
            <a:r>
              <a:rPr lang="en-US" sz="1000" b="0" i="0" u="none" strike="noStrike" cap="none">
                <a:solidFill>
                  <a:srgbClr val="2E5E73"/>
                </a:solidFill>
                <a:latin typeface="Roboto"/>
                <a:ea typeface="Roboto"/>
                <a:cs typeface="Roboto"/>
                <a:sym typeface="Roboto"/>
              </a:rPr>
              <a:t>Gray out the steps that you are not explaining. Make the text gray color a9b7c0ff. Completed steps are black. </a:t>
            </a:r>
            <a:endParaRPr sz="1000" b="0" i="0" u="none" strike="noStrike" cap="none">
              <a:solidFill>
                <a:srgbClr val="2E5E73"/>
              </a:solidFill>
              <a:latin typeface="Roboto"/>
              <a:ea typeface="Roboto"/>
              <a:cs typeface="Roboto"/>
              <a:sym typeface="Roboto"/>
            </a:endParaRPr>
          </a:p>
          <a:p>
            <a:pPr marL="0" marR="0" lvl="0" indent="0" algn="l" rtl="0">
              <a:lnSpc>
                <a:spcPct val="100000"/>
              </a:lnSpc>
              <a:spcBef>
                <a:spcPts val="1600"/>
              </a:spcBef>
              <a:spcAft>
                <a:spcPts val="0"/>
              </a:spcAft>
              <a:buClr>
                <a:srgbClr val="000000"/>
              </a:buClr>
              <a:buSzPts val="800"/>
              <a:buFont typeface="Arial"/>
              <a:buNone/>
            </a:pPr>
            <a:endParaRPr sz="800" b="1" i="0" u="none" strike="noStrike" cap="none">
              <a:solidFill>
                <a:srgbClr val="2E5E73"/>
              </a:solidFill>
              <a:latin typeface="Roboto"/>
              <a:ea typeface="Roboto"/>
              <a:cs typeface="Roboto"/>
              <a:sym typeface="Roboto"/>
            </a:endParaRPr>
          </a:p>
          <a:p>
            <a:pPr marL="0" marR="0" lvl="0" indent="0" algn="l" rtl="0">
              <a:lnSpc>
                <a:spcPct val="100000"/>
              </a:lnSpc>
              <a:spcBef>
                <a:spcPts val="1600"/>
              </a:spcBef>
              <a:spcAft>
                <a:spcPts val="1600"/>
              </a:spcAft>
              <a:buClr>
                <a:srgbClr val="000000"/>
              </a:buClr>
              <a:buSzPts val="800"/>
              <a:buFont typeface="Arial"/>
              <a:buNone/>
            </a:pPr>
            <a:endParaRPr sz="800" b="1" i="0" u="none" strike="noStrike" cap="none">
              <a:solidFill>
                <a:srgbClr val="2E5E73"/>
              </a:solidFill>
              <a:latin typeface="Roboto"/>
              <a:ea typeface="Roboto"/>
              <a:cs typeface="Roboto"/>
              <a:sym typeface="Roboto"/>
            </a:endParaRPr>
          </a:p>
        </p:txBody>
      </p:sp>
      <p:sp>
        <p:nvSpPr>
          <p:cNvPr id="592" name="Google Shape;592;p45"/>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93" name="Google Shape;593;p45"/>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94" name="Google Shape;594;p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595"/>
        <p:cNvGrpSpPr/>
        <p:nvPr/>
      </p:nvGrpSpPr>
      <p:grpSpPr>
        <a:xfrm>
          <a:off x="0" y="0"/>
          <a:ext cx="0" cy="0"/>
          <a:chOff x="0" y="0"/>
          <a:chExt cx="0" cy="0"/>
        </a:xfrm>
      </p:grpSpPr>
      <p:sp>
        <p:nvSpPr>
          <p:cNvPr id="596" name="Google Shape;596;p46"/>
          <p:cNvSpPr/>
          <p:nvPr/>
        </p:nvSpPr>
        <p:spPr>
          <a:xfrm>
            <a:off x="4515854" y="1187675"/>
            <a:ext cx="3633900" cy="1532400"/>
          </a:xfrm>
          <a:prstGeom prst="round2DiagRect">
            <a:avLst>
              <a:gd name="adj1" fmla="val 0"/>
              <a:gd name="adj2" fmla="val 1339"/>
            </a:avLst>
          </a:prstGeom>
          <a:solidFill>
            <a:srgbClr val="F2F2F2"/>
          </a:solidFill>
          <a:ln>
            <a:noFill/>
          </a:ln>
        </p:spPr>
        <p:txBody>
          <a:bodyPr spcFirstLastPara="1" wrap="square" lIns="73150" tIns="182875" rIns="73150" bIns="36575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9E9E9E"/>
                </a:solidFill>
                <a:latin typeface="Roboto"/>
                <a:ea typeface="Roboto"/>
                <a:cs typeface="Roboto"/>
                <a:sym typeface="Roboto"/>
              </a:rPr>
              <a:t>This slide has 4 parts. Explain the </a:t>
            </a:r>
            <a:r>
              <a:rPr lang="en-US" sz="1100" b="1" i="0" u="none" strike="noStrike" cap="none">
                <a:solidFill>
                  <a:srgbClr val="9E9E9E"/>
                </a:solidFill>
                <a:latin typeface="Roboto"/>
                <a:ea typeface="Roboto"/>
                <a:cs typeface="Roboto"/>
                <a:sym typeface="Roboto"/>
              </a:rPr>
              <a:t>second</a:t>
            </a:r>
            <a:r>
              <a:rPr lang="en-US" sz="1100" b="0" i="0" u="none" strike="noStrike" cap="non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100" b="0" i="0" u="none" strike="noStrike" cap="none">
              <a:solidFill>
                <a:srgbClr val="9E9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endParaRPr sz="1000" b="0" i="0" u="none" strike="noStrike" cap="none">
              <a:solidFill>
                <a:srgbClr val="A9B7C0"/>
              </a:solidFill>
              <a:latin typeface="Arial"/>
              <a:ea typeface="Arial"/>
              <a:cs typeface="Arial"/>
              <a:sym typeface="Arial"/>
            </a:endParaRPr>
          </a:p>
        </p:txBody>
      </p:sp>
      <p:sp>
        <p:nvSpPr>
          <p:cNvPr id="597" name="Google Shape;597;p46"/>
          <p:cNvSpPr/>
          <p:nvPr/>
        </p:nvSpPr>
        <p:spPr>
          <a:xfrm>
            <a:off x="823525"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9E9E9E"/>
                </a:solidFill>
                <a:latin typeface="Roboto"/>
                <a:ea typeface="Roboto"/>
                <a:cs typeface="Roboto"/>
                <a:sym typeface="Roboto"/>
              </a:rPr>
              <a:t>This slide has 4 parts. Explain the </a:t>
            </a:r>
            <a:r>
              <a:rPr lang="en-US" sz="1100" b="1" i="0" u="none" strike="noStrike" cap="none">
                <a:solidFill>
                  <a:srgbClr val="9E9E9E"/>
                </a:solidFill>
                <a:latin typeface="Roboto"/>
                <a:ea typeface="Roboto"/>
                <a:cs typeface="Roboto"/>
                <a:sym typeface="Roboto"/>
              </a:rPr>
              <a:t>fourth</a:t>
            </a:r>
            <a:r>
              <a:rPr lang="en-US" sz="1100" b="0" i="0" u="none" strike="noStrike" cap="none">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100" b="0" i="0" u="none" strike="noStrike" cap="none">
                <a:solidFill>
                  <a:srgbClr val="9E9E9E"/>
                </a:solidFill>
                <a:latin typeface="Arial"/>
                <a:ea typeface="Arial"/>
                <a:cs typeface="Arial"/>
                <a:sym typeface="Arial"/>
              </a:rPr>
              <a:t> </a:t>
            </a:r>
            <a:endParaRPr sz="1000" b="0" i="0" u="none" strike="noStrike" cap="none">
              <a:solidFill>
                <a:srgbClr val="9E9E9E"/>
              </a:solidFill>
              <a:latin typeface="Arial"/>
              <a:ea typeface="Arial"/>
              <a:cs typeface="Arial"/>
              <a:sym typeface="Arial"/>
            </a:endParaRPr>
          </a:p>
        </p:txBody>
      </p:sp>
      <p:sp>
        <p:nvSpPr>
          <p:cNvPr id="598" name="Google Shape;598;p46"/>
          <p:cNvSpPr/>
          <p:nvPr/>
        </p:nvSpPr>
        <p:spPr>
          <a:xfrm flipH="1">
            <a:off x="4515700"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9E9E9E"/>
                </a:solidFill>
                <a:latin typeface="Roboto"/>
                <a:ea typeface="Roboto"/>
                <a:cs typeface="Roboto"/>
                <a:sym typeface="Roboto"/>
              </a:rPr>
              <a:t>This slide has 4 parts. Explain the </a:t>
            </a:r>
            <a:r>
              <a:rPr lang="en-US" sz="1100" b="1" i="0" u="none" strike="noStrike" cap="none">
                <a:solidFill>
                  <a:srgbClr val="9E9E9E"/>
                </a:solidFill>
                <a:latin typeface="Roboto"/>
                <a:ea typeface="Roboto"/>
                <a:cs typeface="Roboto"/>
                <a:sym typeface="Roboto"/>
              </a:rPr>
              <a:t>third</a:t>
            </a:r>
            <a:r>
              <a:rPr lang="en-US" sz="1100" b="0" i="0" u="none" strike="noStrike" cap="non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000" b="0" i="0" u="none" strike="noStrike" cap="none">
              <a:solidFill>
                <a:srgbClr val="9E9E9E"/>
              </a:solidFill>
              <a:latin typeface="Roboto"/>
              <a:ea typeface="Roboto"/>
              <a:cs typeface="Roboto"/>
              <a:sym typeface="Roboto"/>
            </a:endParaRPr>
          </a:p>
        </p:txBody>
      </p:sp>
      <p:sp>
        <p:nvSpPr>
          <p:cNvPr id="599" name="Google Shape;599;p46"/>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E5E73"/>
                </a:solidFill>
                <a:latin typeface="Roboto"/>
                <a:ea typeface="Roboto"/>
                <a:cs typeface="Roboto"/>
                <a:sym typeface="Roboto"/>
              </a:rPr>
              <a:t>This slide has 4 parts. Explain the </a:t>
            </a:r>
            <a:r>
              <a:rPr lang="en-US" sz="1100" b="1" i="0" u="none" strike="noStrike" cap="none">
                <a:solidFill>
                  <a:srgbClr val="2E5E73"/>
                </a:solidFill>
                <a:latin typeface="Roboto"/>
                <a:ea typeface="Roboto"/>
                <a:cs typeface="Roboto"/>
                <a:sym typeface="Roboto"/>
              </a:rPr>
              <a:t>first</a:t>
            </a:r>
            <a:r>
              <a:rPr lang="en-US" sz="1100" b="0" i="0" u="none" strike="noStrike" cap="none">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b="0" i="0" u="none" strike="noStrike" cap="none">
              <a:solidFill>
                <a:srgbClr val="2E5E73"/>
              </a:solidFill>
              <a:latin typeface="Roboto"/>
              <a:ea typeface="Roboto"/>
              <a:cs typeface="Roboto"/>
              <a:sym typeface="Roboto"/>
            </a:endParaRPr>
          </a:p>
        </p:txBody>
      </p:sp>
      <p:sp>
        <p:nvSpPr>
          <p:cNvPr id="600" name="Google Shape;600;p46"/>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Roboto"/>
                <a:ea typeface="Roboto"/>
                <a:cs typeface="Roboto"/>
                <a:sym typeface="Roboto"/>
              </a:rPr>
              <a:t>01</a:t>
            </a:r>
            <a:endParaRPr sz="2400" b="1" i="0" u="none" strike="noStrike" cap="none">
              <a:solidFill>
                <a:srgbClr val="FFFFFF"/>
              </a:solidFill>
              <a:latin typeface="Roboto"/>
              <a:ea typeface="Roboto"/>
              <a:cs typeface="Roboto"/>
              <a:sym typeface="Roboto"/>
            </a:endParaRPr>
          </a:p>
        </p:txBody>
      </p:sp>
      <p:sp>
        <p:nvSpPr>
          <p:cNvPr id="601" name="Google Shape;601;p46"/>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Roboto"/>
                <a:ea typeface="Roboto"/>
                <a:cs typeface="Roboto"/>
                <a:sym typeface="Roboto"/>
              </a:rPr>
              <a:t>02</a:t>
            </a:r>
            <a:endParaRPr sz="2400" b="1" i="0" u="none" strike="noStrike" cap="none">
              <a:solidFill>
                <a:srgbClr val="FFFFFF"/>
              </a:solidFill>
              <a:latin typeface="Roboto"/>
              <a:ea typeface="Roboto"/>
              <a:cs typeface="Roboto"/>
              <a:sym typeface="Roboto"/>
            </a:endParaRPr>
          </a:p>
        </p:txBody>
      </p:sp>
      <p:sp>
        <p:nvSpPr>
          <p:cNvPr id="602" name="Google Shape;602;p46"/>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Roboto"/>
                <a:ea typeface="Roboto"/>
                <a:cs typeface="Roboto"/>
                <a:sym typeface="Roboto"/>
              </a:rPr>
              <a:t>04</a:t>
            </a:r>
            <a:endParaRPr sz="2400" b="1" i="0" u="none" strike="noStrike" cap="none">
              <a:solidFill>
                <a:srgbClr val="FFFFFF"/>
              </a:solidFill>
              <a:latin typeface="Roboto"/>
              <a:ea typeface="Roboto"/>
              <a:cs typeface="Roboto"/>
              <a:sym typeface="Roboto"/>
            </a:endParaRPr>
          </a:p>
        </p:txBody>
      </p:sp>
      <p:sp>
        <p:nvSpPr>
          <p:cNvPr id="603" name="Google Shape;603;p46"/>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Roboto"/>
                <a:ea typeface="Roboto"/>
                <a:cs typeface="Roboto"/>
                <a:sym typeface="Roboto"/>
              </a:rPr>
              <a:t>03</a:t>
            </a:r>
            <a:endParaRPr sz="2400" b="1" i="0" u="none" strike="noStrike" cap="none">
              <a:solidFill>
                <a:srgbClr val="FFFFFF"/>
              </a:solidFill>
              <a:latin typeface="Roboto"/>
              <a:ea typeface="Roboto"/>
              <a:cs typeface="Roboto"/>
              <a:sym typeface="Roboto"/>
            </a:endParaRPr>
          </a:p>
        </p:txBody>
      </p:sp>
      <p:sp>
        <p:nvSpPr>
          <p:cNvPr id="604" name="Google Shape;604;p46"/>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5" name="Google Shape;605;p46"/>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6" name="Google Shape;606;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607"/>
        <p:cNvGrpSpPr/>
        <p:nvPr/>
      </p:nvGrpSpPr>
      <p:grpSpPr>
        <a:xfrm>
          <a:off x="0" y="0"/>
          <a:ext cx="0" cy="0"/>
          <a:chOff x="0" y="0"/>
          <a:chExt cx="0" cy="0"/>
        </a:xfrm>
      </p:grpSpPr>
      <p:sp>
        <p:nvSpPr>
          <p:cNvPr id="608" name="Google Shape;608;p47"/>
          <p:cNvSpPr/>
          <p:nvPr/>
        </p:nvSpPr>
        <p:spPr>
          <a:xfrm>
            <a:off x="4515854" y="1187675"/>
            <a:ext cx="3633900" cy="1532400"/>
          </a:xfrm>
          <a:prstGeom prst="round2DiagRect">
            <a:avLst>
              <a:gd name="adj1" fmla="val 0"/>
              <a:gd name="adj2" fmla="val 1339"/>
            </a:avLst>
          </a:prstGeom>
          <a:solidFill>
            <a:srgbClr val="00C7CC"/>
          </a:solidFill>
          <a:ln>
            <a:noFill/>
          </a:ln>
        </p:spPr>
        <p:txBody>
          <a:bodyPr spcFirstLastPara="1" wrap="square" lIns="73150" tIns="182875" rIns="73150" bIns="36575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Roboto"/>
                <a:ea typeface="Roboto"/>
                <a:cs typeface="Roboto"/>
                <a:sym typeface="Roboto"/>
              </a:rPr>
              <a:t>This slide has 4 parts. Explain the </a:t>
            </a:r>
            <a:r>
              <a:rPr lang="en-US" sz="1100" b="1" i="0" u="none" strike="noStrike" cap="none">
                <a:solidFill>
                  <a:srgbClr val="FFFFFF"/>
                </a:solidFill>
                <a:latin typeface="Roboto"/>
                <a:ea typeface="Roboto"/>
                <a:cs typeface="Roboto"/>
                <a:sym typeface="Roboto"/>
              </a:rPr>
              <a:t>second</a:t>
            </a:r>
            <a:r>
              <a:rPr lang="en-US" sz="1100" b="0" i="0" u="none" strike="noStrike" cap="none">
                <a:solidFill>
                  <a:srgbClr val="FFFFFF"/>
                </a:solidFill>
                <a:latin typeface="Roboto"/>
                <a:ea typeface="Roboto"/>
                <a:cs typeface="Roboto"/>
                <a:sym typeface="Roboto"/>
              </a:rPr>
              <a:t> part here. The parts that have not yet been explained are grayed out. You can change the point size of this text depending on how much space you need.  </a:t>
            </a:r>
            <a:endParaRPr sz="11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endParaRPr sz="1000" b="0" i="0" u="none" strike="noStrike" cap="none">
              <a:solidFill>
                <a:srgbClr val="A9B7C0"/>
              </a:solidFill>
              <a:latin typeface="Arial"/>
              <a:ea typeface="Arial"/>
              <a:cs typeface="Arial"/>
              <a:sym typeface="Arial"/>
            </a:endParaRPr>
          </a:p>
        </p:txBody>
      </p:sp>
      <p:sp>
        <p:nvSpPr>
          <p:cNvPr id="609" name="Google Shape;609;p47"/>
          <p:cNvSpPr/>
          <p:nvPr/>
        </p:nvSpPr>
        <p:spPr>
          <a:xfrm>
            <a:off x="823625" y="2781575"/>
            <a:ext cx="3633900" cy="1532400"/>
          </a:xfrm>
          <a:prstGeom prst="round2DiagRect">
            <a:avLst>
              <a:gd name="adj1" fmla="val 0"/>
              <a:gd name="adj2" fmla="val 0"/>
            </a:avLst>
          </a:prstGeom>
          <a:solidFill>
            <a:srgbClr val="2E5E73"/>
          </a:solidFill>
          <a:ln>
            <a:noFill/>
          </a:ln>
        </p:spPr>
        <p:txBody>
          <a:bodyPr spcFirstLastPara="1" wrap="square" lIns="73150" tIns="365750" rIns="73150" bIns="182875"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Roboto"/>
                <a:ea typeface="Roboto"/>
                <a:cs typeface="Roboto"/>
                <a:sym typeface="Roboto"/>
              </a:rPr>
              <a:t>This slide has 4 parts. Explain the </a:t>
            </a:r>
            <a:r>
              <a:rPr lang="en-US" sz="1100" b="1" i="0" u="none" strike="noStrike" cap="none">
                <a:solidFill>
                  <a:srgbClr val="FFFFFF"/>
                </a:solidFill>
                <a:latin typeface="Roboto"/>
                <a:ea typeface="Roboto"/>
                <a:cs typeface="Roboto"/>
                <a:sym typeface="Roboto"/>
              </a:rPr>
              <a:t>fourth</a:t>
            </a:r>
            <a:r>
              <a:rPr lang="en-US" sz="1100" b="0" i="0" u="none" strike="noStrike" cap="none">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100" b="0" i="0" u="none" strike="noStrike" cap="none">
                <a:solidFill>
                  <a:srgbClr val="FFFFFF"/>
                </a:solidFill>
                <a:latin typeface="Arial"/>
                <a:ea typeface="Arial"/>
                <a:cs typeface="Arial"/>
                <a:sym typeface="Arial"/>
              </a:rPr>
              <a:t> </a:t>
            </a:r>
            <a:endParaRPr sz="1000" b="0" i="0" u="none" strike="noStrike" cap="none">
              <a:solidFill>
                <a:srgbClr val="FFFFFF"/>
              </a:solidFill>
              <a:latin typeface="Arial"/>
              <a:ea typeface="Arial"/>
              <a:cs typeface="Arial"/>
              <a:sym typeface="Arial"/>
            </a:endParaRPr>
          </a:p>
        </p:txBody>
      </p:sp>
      <p:sp>
        <p:nvSpPr>
          <p:cNvPr id="610" name="Google Shape;610;p47"/>
          <p:cNvSpPr/>
          <p:nvPr/>
        </p:nvSpPr>
        <p:spPr>
          <a:xfrm flipH="1">
            <a:off x="4515700" y="2781575"/>
            <a:ext cx="3633900" cy="1532400"/>
          </a:xfrm>
          <a:prstGeom prst="round2DiagRect">
            <a:avLst>
              <a:gd name="adj1" fmla="val 0"/>
              <a:gd name="adj2" fmla="val 0"/>
            </a:avLst>
          </a:prstGeom>
          <a:solidFill>
            <a:srgbClr val="FCB912"/>
          </a:solidFill>
          <a:ln>
            <a:noFill/>
          </a:ln>
        </p:spPr>
        <p:txBody>
          <a:bodyPr spcFirstLastPara="1" wrap="square" lIns="73150" tIns="365750" rIns="73150" bIns="182875"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82D49"/>
                </a:solidFill>
                <a:latin typeface="Roboto"/>
                <a:ea typeface="Roboto"/>
                <a:cs typeface="Roboto"/>
                <a:sym typeface="Roboto"/>
              </a:rPr>
              <a:t>This slide has 4 parts. Explain the </a:t>
            </a:r>
            <a:r>
              <a:rPr lang="en-US" sz="1100" b="1" i="0" u="none" strike="noStrike" cap="none">
                <a:solidFill>
                  <a:srgbClr val="082D49"/>
                </a:solidFill>
                <a:latin typeface="Roboto"/>
                <a:ea typeface="Roboto"/>
                <a:cs typeface="Roboto"/>
                <a:sym typeface="Roboto"/>
              </a:rPr>
              <a:t>third</a:t>
            </a:r>
            <a:r>
              <a:rPr lang="en-US" sz="1100" b="0" i="0" u="none" strike="noStrike" cap="none">
                <a:solidFill>
                  <a:srgbClr val="082D49"/>
                </a:solidFill>
                <a:latin typeface="Roboto"/>
                <a:ea typeface="Roboto"/>
                <a:cs typeface="Roboto"/>
                <a:sym typeface="Roboto"/>
              </a:rPr>
              <a:t> part here. The parts that have not yet been explained are grayed out. You can change the point size of this text depending on how much space you need. </a:t>
            </a:r>
            <a:endParaRPr sz="1000" b="0" i="0" u="none" strike="noStrike" cap="none">
              <a:solidFill>
                <a:srgbClr val="082D49"/>
              </a:solidFill>
              <a:latin typeface="Roboto"/>
              <a:ea typeface="Roboto"/>
              <a:cs typeface="Roboto"/>
              <a:sym typeface="Roboto"/>
            </a:endParaRPr>
          </a:p>
        </p:txBody>
      </p:sp>
      <p:sp>
        <p:nvSpPr>
          <p:cNvPr id="611" name="Google Shape;611;p47"/>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E5E73"/>
                </a:solidFill>
                <a:latin typeface="Roboto"/>
                <a:ea typeface="Roboto"/>
                <a:cs typeface="Roboto"/>
                <a:sym typeface="Roboto"/>
              </a:rPr>
              <a:t>This slide has 4 parts. Explain the </a:t>
            </a:r>
            <a:r>
              <a:rPr lang="en-US" sz="1100" b="1" i="0" u="none" strike="noStrike" cap="none">
                <a:solidFill>
                  <a:srgbClr val="2E5E73"/>
                </a:solidFill>
                <a:latin typeface="Roboto"/>
                <a:ea typeface="Roboto"/>
                <a:cs typeface="Roboto"/>
                <a:sym typeface="Roboto"/>
              </a:rPr>
              <a:t>first</a:t>
            </a:r>
            <a:r>
              <a:rPr lang="en-US" sz="1100" b="0" i="0" u="none" strike="noStrike" cap="none">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b="0" i="0" u="none" strike="noStrike" cap="none">
              <a:solidFill>
                <a:srgbClr val="2E5E73"/>
              </a:solidFill>
              <a:latin typeface="Roboto"/>
              <a:ea typeface="Roboto"/>
              <a:cs typeface="Roboto"/>
              <a:sym typeface="Roboto"/>
            </a:endParaRPr>
          </a:p>
        </p:txBody>
      </p:sp>
      <p:sp>
        <p:nvSpPr>
          <p:cNvPr id="612" name="Google Shape;612;p47"/>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01</a:t>
            </a:r>
            <a:endParaRPr sz="2400" b="1" i="0" u="none" strike="noStrike" cap="none">
              <a:solidFill>
                <a:srgbClr val="2E5E73"/>
              </a:solidFill>
              <a:latin typeface="Roboto"/>
              <a:ea typeface="Roboto"/>
              <a:cs typeface="Roboto"/>
              <a:sym typeface="Roboto"/>
            </a:endParaRPr>
          </a:p>
        </p:txBody>
      </p:sp>
      <p:sp>
        <p:nvSpPr>
          <p:cNvPr id="613" name="Google Shape;613;p47"/>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Roboto"/>
                <a:ea typeface="Roboto"/>
                <a:cs typeface="Roboto"/>
                <a:sym typeface="Roboto"/>
              </a:rPr>
              <a:t>02</a:t>
            </a:r>
            <a:endParaRPr sz="2400" b="1" i="0" u="none" strike="noStrike" cap="none">
              <a:solidFill>
                <a:srgbClr val="FFFFFF"/>
              </a:solidFill>
              <a:latin typeface="Roboto"/>
              <a:ea typeface="Roboto"/>
              <a:cs typeface="Roboto"/>
              <a:sym typeface="Roboto"/>
            </a:endParaRPr>
          </a:p>
        </p:txBody>
      </p:sp>
      <p:sp>
        <p:nvSpPr>
          <p:cNvPr id="614" name="Google Shape;614;p47"/>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Roboto"/>
                <a:ea typeface="Roboto"/>
                <a:cs typeface="Roboto"/>
                <a:sym typeface="Roboto"/>
              </a:rPr>
              <a:t>04</a:t>
            </a:r>
            <a:endParaRPr sz="2400" b="1" i="0" u="none" strike="noStrike" cap="none">
              <a:solidFill>
                <a:srgbClr val="FFFFFF"/>
              </a:solidFill>
              <a:latin typeface="Roboto"/>
              <a:ea typeface="Roboto"/>
              <a:cs typeface="Roboto"/>
              <a:sym typeface="Roboto"/>
            </a:endParaRPr>
          </a:p>
        </p:txBody>
      </p:sp>
      <p:sp>
        <p:nvSpPr>
          <p:cNvPr id="615" name="Google Shape;615;p47"/>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82D49"/>
                </a:solidFill>
                <a:latin typeface="Roboto"/>
                <a:ea typeface="Roboto"/>
                <a:cs typeface="Roboto"/>
                <a:sym typeface="Roboto"/>
              </a:rPr>
              <a:t>03</a:t>
            </a:r>
            <a:endParaRPr sz="2400" b="1" i="0" u="none" strike="noStrike" cap="none">
              <a:solidFill>
                <a:srgbClr val="082D49"/>
              </a:solidFill>
              <a:latin typeface="Roboto"/>
              <a:ea typeface="Roboto"/>
              <a:cs typeface="Roboto"/>
              <a:sym typeface="Roboto"/>
            </a:endParaRPr>
          </a:p>
        </p:txBody>
      </p:sp>
      <p:sp>
        <p:nvSpPr>
          <p:cNvPr id="616" name="Google Shape;616;p47"/>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7" name="Google Shape;617;p47"/>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8" name="Google Shape;618;p4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619"/>
        <p:cNvGrpSpPr/>
        <p:nvPr/>
      </p:nvGrpSpPr>
      <p:grpSpPr>
        <a:xfrm>
          <a:off x="0" y="0"/>
          <a:ext cx="0" cy="0"/>
          <a:chOff x="0" y="0"/>
          <a:chExt cx="0" cy="0"/>
        </a:xfrm>
      </p:grpSpPr>
      <p:sp>
        <p:nvSpPr>
          <p:cNvPr id="620" name="Google Shape;620;p48"/>
          <p:cNvSpPr/>
          <p:nvPr/>
        </p:nvSpPr>
        <p:spPr>
          <a:xfrm>
            <a:off x="3552852" y="1425422"/>
            <a:ext cx="2031000" cy="2031000"/>
          </a:xfrm>
          <a:prstGeom prst="ellipse">
            <a:avLst/>
          </a:prstGeom>
          <a:noFill/>
          <a:ln w="28575"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48"/>
          <p:cNvSpPr/>
          <p:nvPr/>
        </p:nvSpPr>
        <p:spPr>
          <a:xfrm>
            <a:off x="2824599" y="2450459"/>
            <a:ext cx="2031000" cy="2031000"/>
          </a:xfrm>
          <a:prstGeom prst="ellipse">
            <a:avLst/>
          </a:prstGeom>
          <a:noFill/>
          <a:ln w="28575"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48"/>
          <p:cNvSpPr/>
          <p:nvPr/>
        </p:nvSpPr>
        <p:spPr>
          <a:xfrm>
            <a:off x="4256816" y="2450459"/>
            <a:ext cx="2031000" cy="2031000"/>
          </a:xfrm>
          <a:prstGeom prst="ellipse">
            <a:avLst/>
          </a:prstGeom>
          <a:noFill/>
          <a:ln w="28575" cap="flat" cmpd="sng">
            <a:solidFill>
              <a:srgbClr val="1475D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23" name="Google Shape;623;p48"/>
          <p:cNvCxnSpPr/>
          <p:nvPr/>
        </p:nvCxnSpPr>
        <p:spPr>
          <a:xfrm rot="10800000">
            <a:off x="2425150" y="1824750"/>
            <a:ext cx="2104800" cy="0"/>
          </a:xfrm>
          <a:prstGeom prst="straightConnector1">
            <a:avLst/>
          </a:prstGeom>
          <a:noFill/>
          <a:ln w="9525" cap="flat" cmpd="sng">
            <a:solidFill>
              <a:srgbClr val="082D49"/>
            </a:solidFill>
            <a:prstDash val="solid"/>
            <a:round/>
            <a:headEnd type="oval" w="sm" len="sm"/>
            <a:tailEnd type="none" w="sm" len="sm"/>
          </a:ln>
        </p:spPr>
      </p:cxnSp>
      <p:sp>
        <p:nvSpPr>
          <p:cNvPr id="624" name="Google Shape;624;p48"/>
          <p:cNvSpPr txBox="1"/>
          <p:nvPr/>
        </p:nvSpPr>
        <p:spPr>
          <a:xfrm>
            <a:off x="298901" y="1776643"/>
            <a:ext cx="2127300" cy="7473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n-US" sz="1200" b="1" i="0" u="none" strike="noStrike" cap="none">
                <a:solidFill>
                  <a:srgbClr val="2E5E73"/>
                </a:solidFill>
                <a:latin typeface="Roboto"/>
                <a:ea typeface="Roboto"/>
                <a:cs typeface="Roboto"/>
                <a:sym typeface="Roboto"/>
              </a:rPr>
              <a:t>Vestibulum congue tempus</a:t>
            </a:r>
            <a:endParaRPr sz="1200" b="1" i="0" u="none" strike="noStrike" cap="none">
              <a:solidFill>
                <a:srgbClr val="2E5E73"/>
              </a:solidFill>
              <a:latin typeface="Roboto"/>
              <a:ea typeface="Roboto"/>
              <a:cs typeface="Roboto"/>
              <a:sym typeface="Roboto"/>
            </a:endParaRPr>
          </a:p>
          <a:p>
            <a:pPr marL="0" marR="0" lvl="0" indent="0" algn="r" rtl="0">
              <a:lnSpc>
                <a:spcPct val="115000"/>
              </a:lnSpc>
              <a:spcBef>
                <a:spcPts val="0"/>
              </a:spcBef>
              <a:spcAft>
                <a:spcPts val="1600"/>
              </a:spcAft>
              <a:buClr>
                <a:srgbClr val="000000"/>
              </a:buClr>
              <a:buSzPts val="800"/>
              <a:buFont typeface="Arial"/>
              <a:buNone/>
            </a:pPr>
            <a:r>
              <a:rPr lang="en-US" sz="800" b="0" i="0" u="none" strike="noStrike" cap="none">
                <a:solidFill>
                  <a:srgbClr val="2E5E73"/>
                </a:solidFill>
                <a:latin typeface="Roboto"/>
                <a:ea typeface="Roboto"/>
                <a:cs typeface="Roboto"/>
                <a:sym typeface="Roboto"/>
              </a:rPr>
              <a:t>Lorem ipsum dolor sit amet, consectetur adipiscing elit, sed do eiusmod tempor. Donec facilisis lacus eget mauris.</a:t>
            </a:r>
            <a:endParaRPr sz="800" b="1" i="0" u="none" strike="noStrike" cap="none">
              <a:solidFill>
                <a:srgbClr val="2E5E73"/>
              </a:solidFill>
              <a:latin typeface="Roboto"/>
              <a:ea typeface="Roboto"/>
              <a:cs typeface="Roboto"/>
              <a:sym typeface="Roboto"/>
            </a:endParaRPr>
          </a:p>
        </p:txBody>
      </p:sp>
      <p:cxnSp>
        <p:nvCxnSpPr>
          <p:cNvPr id="625" name="Google Shape;625;p48"/>
          <p:cNvCxnSpPr/>
          <p:nvPr/>
        </p:nvCxnSpPr>
        <p:spPr>
          <a:xfrm rot="10800000">
            <a:off x="2430775" y="3915050"/>
            <a:ext cx="1100700" cy="0"/>
          </a:xfrm>
          <a:prstGeom prst="straightConnector1">
            <a:avLst/>
          </a:prstGeom>
          <a:noFill/>
          <a:ln w="9525" cap="flat" cmpd="sng">
            <a:solidFill>
              <a:srgbClr val="082D49"/>
            </a:solidFill>
            <a:prstDash val="solid"/>
            <a:round/>
            <a:headEnd type="oval" w="sm" len="sm"/>
            <a:tailEnd type="none" w="sm" len="sm"/>
          </a:ln>
        </p:spPr>
      </p:cxnSp>
      <p:sp>
        <p:nvSpPr>
          <p:cNvPr id="626" name="Google Shape;626;p48"/>
          <p:cNvSpPr txBox="1"/>
          <p:nvPr/>
        </p:nvSpPr>
        <p:spPr>
          <a:xfrm>
            <a:off x="298901" y="3867018"/>
            <a:ext cx="2127300" cy="7473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n-US" sz="1200" b="1" i="0" u="none" strike="noStrike" cap="none">
                <a:solidFill>
                  <a:srgbClr val="2E5E73"/>
                </a:solidFill>
                <a:latin typeface="Roboto"/>
                <a:ea typeface="Roboto"/>
                <a:cs typeface="Roboto"/>
                <a:sym typeface="Roboto"/>
              </a:rPr>
              <a:t>Vestibulum congue tempus</a:t>
            </a:r>
            <a:endParaRPr sz="1200" b="1" i="0" u="none" strike="noStrike" cap="none">
              <a:solidFill>
                <a:srgbClr val="2E5E73"/>
              </a:solidFill>
              <a:latin typeface="Roboto"/>
              <a:ea typeface="Roboto"/>
              <a:cs typeface="Roboto"/>
              <a:sym typeface="Roboto"/>
            </a:endParaRPr>
          </a:p>
          <a:p>
            <a:pPr marL="0" marR="0" lvl="0" indent="0" algn="r" rtl="0">
              <a:lnSpc>
                <a:spcPct val="115000"/>
              </a:lnSpc>
              <a:spcBef>
                <a:spcPts val="0"/>
              </a:spcBef>
              <a:spcAft>
                <a:spcPts val="1600"/>
              </a:spcAft>
              <a:buClr>
                <a:srgbClr val="000000"/>
              </a:buClr>
              <a:buSzPts val="800"/>
              <a:buFont typeface="Arial"/>
              <a:buNone/>
            </a:pPr>
            <a:r>
              <a:rPr lang="en-US" sz="800" b="0" i="0" u="none" strike="noStrike" cap="none">
                <a:solidFill>
                  <a:srgbClr val="2E5E73"/>
                </a:solidFill>
                <a:latin typeface="Roboto"/>
                <a:ea typeface="Roboto"/>
                <a:cs typeface="Roboto"/>
                <a:sym typeface="Roboto"/>
              </a:rPr>
              <a:t>Lorem ipsum dolor sit amet, consectetur adipiscing elit, sed do eiusmod tempor. Donec facilisis lacus eget mauris.</a:t>
            </a:r>
            <a:endParaRPr sz="800" b="1" i="0" u="none" strike="noStrike" cap="none">
              <a:solidFill>
                <a:srgbClr val="2E5E73"/>
              </a:solidFill>
              <a:latin typeface="Roboto"/>
              <a:ea typeface="Roboto"/>
              <a:cs typeface="Roboto"/>
              <a:sym typeface="Roboto"/>
            </a:endParaRPr>
          </a:p>
        </p:txBody>
      </p:sp>
      <p:cxnSp>
        <p:nvCxnSpPr>
          <p:cNvPr id="627" name="Google Shape;627;p48"/>
          <p:cNvCxnSpPr/>
          <p:nvPr/>
        </p:nvCxnSpPr>
        <p:spPr>
          <a:xfrm rot="10800000">
            <a:off x="4530050" y="3294850"/>
            <a:ext cx="1979700" cy="0"/>
          </a:xfrm>
          <a:prstGeom prst="straightConnector1">
            <a:avLst/>
          </a:prstGeom>
          <a:noFill/>
          <a:ln w="9525" cap="flat" cmpd="sng">
            <a:solidFill>
              <a:srgbClr val="CCCCCC"/>
            </a:solidFill>
            <a:prstDash val="solid"/>
            <a:round/>
            <a:headEnd type="none" w="sm" len="sm"/>
            <a:tailEnd type="oval" w="sm" len="sm"/>
          </a:ln>
        </p:spPr>
      </p:cxnSp>
      <p:sp>
        <p:nvSpPr>
          <p:cNvPr id="628" name="Google Shape;628;p48"/>
          <p:cNvSpPr txBox="1"/>
          <p:nvPr/>
        </p:nvSpPr>
        <p:spPr>
          <a:xfrm>
            <a:off x="6586728" y="3257425"/>
            <a:ext cx="2229600" cy="747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US" sz="1200" b="1" i="0" u="none" strike="noStrike" cap="none">
                <a:solidFill>
                  <a:srgbClr val="CCCCCC"/>
                </a:solidFill>
                <a:latin typeface="Roboto"/>
                <a:ea typeface="Roboto"/>
                <a:cs typeface="Roboto"/>
                <a:sym typeface="Roboto"/>
              </a:rPr>
              <a:t>Vestibulum congue tempus</a:t>
            </a:r>
            <a:endParaRPr sz="1200" b="1" i="0" u="none" strike="noStrike" cap="none">
              <a:solidFill>
                <a:srgbClr val="CCCCCC"/>
              </a:solidFill>
              <a:latin typeface="Roboto"/>
              <a:ea typeface="Roboto"/>
              <a:cs typeface="Roboto"/>
              <a:sym typeface="Roboto"/>
            </a:endParaRPr>
          </a:p>
          <a:p>
            <a:pPr marL="0" marR="0" lvl="0" indent="0" algn="l" rtl="0">
              <a:lnSpc>
                <a:spcPct val="115000"/>
              </a:lnSpc>
              <a:spcBef>
                <a:spcPts val="0"/>
              </a:spcBef>
              <a:spcAft>
                <a:spcPts val="1600"/>
              </a:spcAft>
              <a:buClr>
                <a:srgbClr val="000000"/>
              </a:buClr>
              <a:buSzPts val="800"/>
              <a:buFont typeface="Arial"/>
              <a:buNone/>
            </a:pPr>
            <a:r>
              <a:rPr lang="en-US" sz="800" b="0" i="0" u="none" strike="noStrike" cap="none">
                <a:solidFill>
                  <a:srgbClr val="CCCCCC"/>
                </a:solidFill>
                <a:latin typeface="Roboto"/>
                <a:ea typeface="Roboto"/>
                <a:cs typeface="Roboto"/>
                <a:sym typeface="Roboto"/>
              </a:rPr>
              <a:t>Lorem ipsum dolor sit amet, consectetur adipiscing elit, sed do eiusmod tempor. Donec facilisis lacus eget mauris.</a:t>
            </a:r>
            <a:endParaRPr sz="800" b="1" i="0" u="none" strike="noStrike" cap="none">
              <a:solidFill>
                <a:srgbClr val="CCCCCC"/>
              </a:solidFill>
              <a:latin typeface="Roboto"/>
              <a:ea typeface="Roboto"/>
              <a:cs typeface="Roboto"/>
              <a:sym typeface="Roboto"/>
            </a:endParaRPr>
          </a:p>
        </p:txBody>
      </p:sp>
      <p:cxnSp>
        <p:nvCxnSpPr>
          <p:cNvPr id="629" name="Google Shape;629;p48"/>
          <p:cNvCxnSpPr/>
          <p:nvPr/>
        </p:nvCxnSpPr>
        <p:spPr>
          <a:xfrm rot="10800000">
            <a:off x="5153575" y="2534663"/>
            <a:ext cx="1436400" cy="0"/>
          </a:xfrm>
          <a:prstGeom prst="straightConnector1">
            <a:avLst/>
          </a:prstGeom>
          <a:noFill/>
          <a:ln w="9525" cap="flat" cmpd="sng">
            <a:solidFill>
              <a:srgbClr val="CCCCCC"/>
            </a:solidFill>
            <a:prstDash val="solid"/>
            <a:round/>
            <a:headEnd type="none" w="sm" len="sm"/>
            <a:tailEnd type="oval" w="sm" len="sm"/>
          </a:ln>
        </p:spPr>
      </p:cxnSp>
      <p:sp>
        <p:nvSpPr>
          <p:cNvPr id="630" name="Google Shape;630;p48"/>
          <p:cNvSpPr txBox="1"/>
          <p:nvPr/>
        </p:nvSpPr>
        <p:spPr>
          <a:xfrm>
            <a:off x="6589976" y="2505343"/>
            <a:ext cx="2127300" cy="747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US" sz="1200" b="1" i="0" u="none" strike="noStrike" cap="none">
                <a:solidFill>
                  <a:srgbClr val="CCCCCC"/>
                </a:solidFill>
                <a:latin typeface="Roboto"/>
                <a:ea typeface="Roboto"/>
                <a:cs typeface="Roboto"/>
                <a:sym typeface="Roboto"/>
              </a:rPr>
              <a:t>Vestibulum congue tempus</a:t>
            </a:r>
            <a:endParaRPr sz="1200" b="1" i="0" u="none" strike="noStrike" cap="none">
              <a:solidFill>
                <a:srgbClr val="CCCCCC"/>
              </a:solidFill>
              <a:latin typeface="Roboto"/>
              <a:ea typeface="Roboto"/>
              <a:cs typeface="Roboto"/>
              <a:sym typeface="Roboto"/>
            </a:endParaRPr>
          </a:p>
          <a:p>
            <a:pPr marL="0" marR="0" lvl="0" indent="0" algn="l" rtl="0">
              <a:lnSpc>
                <a:spcPct val="115000"/>
              </a:lnSpc>
              <a:spcBef>
                <a:spcPts val="0"/>
              </a:spcBef>
              <a:spcAft>
                <a:spcPts val="1600"/>
              </a:spcAft>
              <a:buClr>
                <a:srgbClr val="000000"/>
              </a:buClr>
              <a:buSzPts val="800"/>
              <a:buFont typeface="Arial"/>
              <a:buNone/>
            </a:pPr>
            <a:r>
              <a:rPr lang="en-US" sz="800" b="0" i="0" u="none" strike="noStrike" cap="none">
                <a:solidFill>
                  <a:srgbClr val="CCCCCC"/>
                </a:solidFill>
                <a:latin typeface="Roboto"/>
                <a:ea typeface="Roboto"/>
                <a:cs typeface="Roboto"/>
                <a:sym typeface="Roboto"/>
              </a:rPr>
              <a:t>Lorem ipsum dolor sit amet, consectetur adipiscing elit, sed do eiusmod tempor. Donec facilisis lacus eget mauris.</a:t>
            </a:r>
            <a:endParaRPr sz="800" b="1" i="0" u="none" strike="noStrike" cap="none">
              <a:solidFill>
                <a:srgbClr val="CCCCCC"/>
              </a:solidFill>
              <a:latin typeface="Roboto"/>
              <a:ea typeface="Roboto"/>
              <a:cs typeface="Roboto"/>
              <a:sym typeface="Roboto"/>
            </a:endParaRPr>
          </a:p>
        </p:txBody>
      </p:sp>
      <p:cxnSp>
        <p:nvCxnSpPr>
          <p:cNvPr id="631" name="Google Shape;631;p48"/>
          <p:cNvCxnSpPr/>
          <p:nvPr/>
        </p:nvCxnSpPr>
        <p:spPr>
          <a:xfrm rot="10800000">
            <a:off x="2473225" y="2777675"/>
            <a:ext cx="1268100" cy="0"/>
          </a:xfrm>
          <a:prstGeom prst="straightConnector1">
            <a:avLst/>
          </a:prstGeom>
          <a:noFill/>
          <a:ln w="9525" cap="flat" cmpd="sng">
            <a:solidFill>
              <a:srgbClr val="CCCCCC"/>
            </a:solidFill>
            <a:prstDash val="solid"/>
            <a:round/>
            <a:headEnd type="oval" w="sm" len="sm"/>
            <a:tailEnd type="none" w="sm" len="sm"/>
          </a:ln>
        </p:spPr>
      </p:cxnSp>
      <p:sp>
        <p:nvSpPr>
          <p:cNvPr id="632" name="Google Shape;632;p48"/>
          <p:cNvSpPr txBox="1"/>
          <p:nvPr/>
        </p:nvSpPr>
        <p:spPr>
          <a:xfrm>
            <a:off x="353901" y="2729630"/>
            <a:ext cx="2127300" cy="7473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n-US" sz="1200" b="1" i="0" u="none" strike="noStrike" cap="none">
                <a:solidFill>
                  <a:srgbClr val="CCCCCC"/>
                </a:solidFill>
                <a:latin typeface="Roboto"/>
                <a:ea typeface="Roboto"/>
                <a:cs typeface="Roboto"/>
                <a:sym typeface="Roboto"/>
              </a:rPr>
              <a:t>Vestibulum congue tempus</a:t>
            </a:r>
            <a:endParaRPr sz="1200" b="1" i="0" u="none" strike="noStrike" cap="none">
              <a:solidFill>
                <a:srgbClr val="CCCCCC"/>
              </a:solidFill>
              <a:latin typeface="Roboto"/>
              <a:ea typeface="Roboto"/>
              <a:cs typeface="Roboto"/>
              <a:sym typeface="Roboto"/>
            </a:endParaRPr>
          </a:p>
          <a:p>
            <a:pPr marL="0" marR="0" lvl="0" indent="0" algn="r" rtl="0">
              <a:lnSpc>
                <a:spcPct val="115000"/>
              </a:lnSpc>
              <a:spcBef>
                <a:spcPts val="0"/>
              </a:spcBef>
              <a:spcAft>
                <a:spcPts val="1600"/>
              </a:spcAft>
              <a:buClr>
                <a:srgbClr val="000000"/>
              </a:buClr>
              <a:buSzPts val="800"/>
              <a:buFont typeface="Arial"/>
              <a:buNone/>
            </a:pPr>
            <a:r>
              <a:rPr lang="en-US" sz="800" b="0" i="0" u="none" strike="noStrike" cap="none">
                <a:solidFill>
                  <a:srgbClr val="CCCCCC"/>
                </a:solidFill>
                <a:latin typeface="Roboto"/>
                <a:ea typeface="Roboto"/>
                <a:cs typeface="Roboto"/>
                <a:sym typeface="Roboto"/>
              </a:rPr>
              <a:t>Lorem ipsum dolor sit amet, consectetur adipiscing elit, sed do eiusmod tempor. Donec facilisis lacus eget mauris.</a:t>
            </a:r>
            <a:endParaRPr sz="800" b="1" i="0" u="none" strike="noStrike" cap="none">
              <a:solidFill>
                <a:srgbClr val="CCCCCC"/>
              </a:solidFill>
              <a:latin typeface="Roboto"/>
              <a:ea typeface="Roboto"/>
              <a:cs typeface="Roboto"/>
              <a:sym typeface="Roboto"/>
            </a:endParaRPr>
          </a:p>
        </p:txBody>
      </p:sp>
      <p:cxnSp>
        <p:nvCxnSpPr>
          <p:cNvPr id="633" name="Google Shape;633;p48"/>
          <p:cNvCxnSpPr/>
          <p:nvPr/>
        </p:nvCxnSpPr>
        <p:spPr>
          <a:xfrm rot="10800000">
            <a:off x="5334000" y="4057525"/>
            <a:ext cx="1280400" cy="0"/>
          </a:xfrm>
          <a:prstGeom prst="straightConnector1">
            <a:avLst/>
          </a:prstGeom>
          <a:noFill/>
          <a:ln w="9525" cap="flat" cmpd="sng">
            <a:solidFill>
              <a:srgbClr val="082D49"/>
            </a:solidFill>
            <a:prstDash val="solid"/>
            <a:round/>
            <a:headEnd type="none" w="sm" len="sm"/>
            <a:tailEnd type="oval" w="sm" len="sm"/>
          </a:ln>
        </p:spPr>
      </p:cxnSp>
      <p:sp>
        <p:nvSpPr>
          <p:cNvPr id="634" name="Google Shape;634;p48"/>
          <p:cNvSpPr txBox="1"/>
          <p:nvPr/>
        </p:nvSpPr>
        <p:spPr>
          <a:xfrm>
            <a:off x="6586728" y="4009500"/>
            <a:ext cx="2229600" cy="747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US" sz="1200" b="1" i="0" u="none" strike="noStrike" cap="none">
                <a:solidFill>
                  <a:srgbClr val="2E5E73"/>
                </a:solidFill>
                <a:latin typeface="Roboto"/>
                <a:ea typeface="Roboto"/>
                <a:cs typeface="Roboto"/>
                <a:sym typeface="Roboto"/>
              </a:rPr>
              <a:t>Vestibulum congue tempus</a:t>
            </a:r>
            <a:endParaRPr sz="1200" b="1" i="0" u="none" strike="noStrike" cap="none">
              <a:solidFill>
                <a:srgbClr val="2E5E73"/>
              </a:solidFill>
              <a:latin typeface="Roboto"/>
              <a:ea typeface="Roboto"/>
              <a:cs typeface="Roboto"/>
              <a:sym typeface="Roboto"/>
            </a:endParaRPr>
          </a:p>
          <a:p>
            <a:pPr marL="0" marR="0" lvl="0" indent="0" algn="l" rtl="0">
              <a:lnSpc>
                <a:spcPct val="115000"/>
              </a:lnSpc>
              <a:spcBef>
                <a:spcPts val="0"/>
              </a:spcBef>
              <a:spcAft>
                <a:spcPts val="1600"/>
              </a:spcAft>
              <a:buClr>
                <a:srgbClr val="000000"/>
              </a:buClr>
              <a:buSzPts val="800"/>
              <a:buFont typeface="Arial"/>
              <a:buNone/>
            </a:pPr>
            <a:r>
              <a:rPr lang="en-US" sz="800" b="0" i="0" u="none" strike="noStrike" cap="none">
                <a:solidFill>
                  <a:srgbClr val="2E5E73"/>
                </a:solidFill>
                <a:latin typeface="Roboto"/>
                <a:ea typeface="Roboto"/>
                <a:cs typeface="Roboto"/>
                <a:sym typeface="Roboto"/>
              </a:rPr>
              <a:t>Lorem ipsum dolor sit amet, consectetur adipiscing elit, sed do eiusmod tempor. Donec facilisis lacus eget mauris.</a:t>
            </a:r>
            <a:endParaRPr sz="800" b="1" i="0" u="none" strike="noStrike" cap="none">
              <a:solidFill>
                <a:srgbClr val="2E5E73"/>
              </a:solidFill>
              <a:latin typeface="Roboto"/>
              <a:ea typeface="Roboto"/>
              <a:cs typeface="Roboto"/>
              <a:sym typeface="Roboto"/>
            </a:endParaRPr>
          </a:p>
        </p:txBody>
      </p:sp>
      <p:sp>
        <p:nvSpPr>
          <p:cNvPr id="635" name="Google Shape;635;p48"/>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6" name="Google Shape;636;p48"/>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7" name="Google Shape;637;p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8"/>
        <p:cNvGrpSpPr/>
        <p:nvPr/>
      </p:nvGrpSpPr>
      <p:grpSpPr>
        <a:xfrm>
          <a:off x="0" y="0"/>
          <a:ext cx="0" cy="0"/>
          <a:chOff x="0" y="0"/>
          <a:chExt cx="0" cy="0"/>
        </a:xfrm>
      </p:grpSpPr>
      <p:sp>
        <p:nvSpPr>
          <p:cNvPr id="639" name="Google Shape;639;p49"/>
          <p:cNvSpPr txBox="1">
            <a:spLocks noGrp="1"/>
          </p:cNvSpPr>
          <p:nvPr>
            <p:ph type="body" idx="1"/>
          </p:nvPr>
        </p:nvSpPr>
        <p:spPr>
          <a:xfrm>
            <a:off x="692300" y="1122950"/>
            <a:ext cx="8139900" cy="34458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40" name="Google Shape;640;p49"/>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41" name="Google Shape;641;p49"/>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42" name="Google Shape;642;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ustom Layout 24">
  <p:cSld name="CUSTOM_24">
    <p:spTree>
      <p:nvGrpSpPr>
        <p:cNvPr id="1" name="Shape 643"/>
        <p:cNvGrpSpPr/>
        <p:nvPr/>
      </p:nvGrpSpPr>
      <p:grpSpPr>
        <a:xfrm>
          <a:off x="0" y="0"/>
          <a:ext cx="0" cy="0"/>
          <a:chOff x="0" y="0"/>
          <a:chExt cx="0" cy="0"/>
        </a:xfrm>
      </p:grpSpPr>
      <p:sp>
        <p:nvSpPr>
          <p:cNvPr id="644" name="Google Shape;644;p5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section">
  <p:cSld name="CUSTOM">
    <p:spTree>
      <p:nvGrpSpPr>
        <p:cNvPr id="1" name="Shape 27"/>
        <p:cNvGrpSpPr/>
        <p:nvPr/>
      </p:nvGrpSpPr>
      <p:grpSpPr>
        <a:xfrm>
          <a:off x="0" y="0"/>
          <a:ext cx="0" cy="0"/>
          <a:chOff x="0" y="0"/>
          <a:chExt cx="0" cy="0"/>
        </a:xfrm>
      </p:grpSpPr>
      <p:pic>
        <p:nvPicPr>
          <p:cNvPr id="28" name="Google Shape;28;p6"/>
          <p:cNvPicPr preferRelativeResize="0"/>
          <p:nvPr/>
        </p:nvPicPr>
        <p:blipFill rotWithShape="1">
          <a:blip r:embed="rId2">
            <a:alphaModFix amt="12000"/>
          </a:blip>
          <a:srcRect b="21874"/>
          <a:stretch/>
        </p:blipFill>
        <p:spPr>
          <a:xfrm>
            <a:off x="6504875" y="3069475"/>
            <a:ext cx="2639125" cy="2074025"/>
          </a:xfrm>
          <a:prstGeom prst="rect">
            <a:avLst/>
          </a:prstGeom>
          <a:noFill/>
          <a:ln>
            <a:noFill/>
          </a:ln>
        </p:spPr>
      </p:pic>
      <p:cxnSp>
        <p:nvCxnSpPr>
          <p:cNvPr id="29" name="Google Shape;29;p6"/>
          <p:cNvCxnSpPr/>
          <p:nvPr/>
        </p:nvCxnSpPr>
        <p:spPr>
          <a:xfrm>
            <a:off x="0" y="1975950"/>
            <a:ext cx="5532900" cy="0"/>
          </a:xfrm>
          <a:prstGeom prst="straightConnector1">
            <a:avLst/>
          </a:prstGeom>
          <a:noFill/>
          <a:ln w="19050" cap="flat" cmpd="sng">
            <a:solidFill>
              <a:srgbClr val="2E5E73"/>
            </a:solidFill>
            <a:prstDash val="solid"/>
            <a:round/>
            <a:headEnd type="none" w="sm" len="sm"/>
            <a:tailEnd type="oval" w="med" len="med"/>
          </a:ln>
        </p:spPr>
      </p:cxnSp>
      <p:sp>
        <p:nvSpPr>
          <p:cNvPr id="30" name="Google Shape;30;p6"/>
          <p:cNvSpPr txBox="1">
            <a:spLocks noGrp="1"/>
          </p:cNvSpPr>
          <p:nvPr>
            <p:ph type="title"/>
          </p:nvPr>
        </p:nvSpPr>
        <p:spPr>
          <a:xfrm>
            <a:off x="4234700" y="1975950"/>
            <a:ext cx="4909200" cy="20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b="0"/>
            </a:lvl1pPr>
            <a:lvl2pPr lvl="1" algn="l">
              <a:lnSpc>
                <a:spcPct val="100000"/>
              </a:lnSpc>
              <a:spcBef>
                <a:spcPts val="0"/>
              </a:spcBef>
              <a:spcAft>
                <a:spcPts val="0"/>
              </a:spcAft>
              <a:buSzPts val="4000"/>
              <a:buFont typeface="Roboto"/>
              <a:buNone/>
              <a:defRPr sz="4000">
                <a:latin typeface="Roboto"/>
                <a:ea typeface="Roboto"/>
                <a:cs typeface="Roboto"/>
                <a:sym typeface="Roboto"/>
              </a:defRPr>
            </a:lvl2pPr>
            <a:lvl3pPr lvl="2" algn="l">
              <a:lnSpc>
                <a:spcPct val="100000"/>
              </a:lnSpc>
              <a:spcBef>
                <a:spcPts val="0"/>
              </a:spcBef>
              <a:spcAft>
                <a:spcPts val="0"/>
              </a:spcAft>
              <a:buSzPts val="4000"/>
              <a:buFont typeface="Roboto"/>
              <a:buNone/>
              <a:defRPr sz="4000">
                <a:latin typeface="Roboto"/>
                <a:ea typeface="Roboto"/>
                <a:cs typeface="Roboto"/>
                <a:sym typeface="Roboto"/>
              </a:defRPr>
            </a:lvl3pPr>
            <a:lvl4pPr lvl="3" algn="l">
              <a:lnSpc>
                <a:spcPct val="100000"/>
              </a:lnSpc>
              <a:spcBef>
                <a:spcPts val="0"/>
              </a:spcBef>
              <a:spcAft>
                <a:spcPts val="0"/>
              </a:spcAft>
              <a:buSzPts val="4000"/>
              <a:buFont typeface="Roboto"/>
              <a:buNone/>
              <a:defRPr sz="4000">
                <a:latin typeface="Roboto"/>
                <a:ea typeface="Roboto"/>
                <a:cs typeface="Roboto"/>
                <a:sym typeface="Roboto"/>
              </a:defRPr>
            </a:lvl4pPr>
            <a:lvl5pPr lvl="4" algn="l">
              <a:lnSpc>
                <a:spcPct val="100000"/>
              </a:lnSpc>
              <a:spcBef>
                <a:spcPts val="0"/>
              </a:spcBef>
              <a:spcAft>
                <a:spcPts val="0"/>
              </a:spcAft>
              <a:buSzPts val="4000"/>
              <a:buFont typeface="Roboto"/>
              <a:buNone/>
              <a:defRPr sz="4000">
                <a:latin typeface="Roboto"/>
                <a:ea typeface="Roboto"/>
                <a:cs typeface="Roboto"/>
                <a:sym typeface="Roboto"/>
              </a:defRPr>
            </a:lvl5pPr>
            <a:lvl6pPr lvl="5" algn="l">
              <a:lnSpc>
                <a:spcPct val="100000"/>
              </a:lnSpc>
              <a:spcBef>
                <a:spcPts val="0"/>
              </a:spcBef>
              <a:spcAft>
                <a:spcPts val="0"/>
              </a:spcAft>
              <a:buSzPts val="4000"/>
              <a:buFont typeface="Roboto"/>
              <a:buNone/>
              <a:defRPr sz="4000">
                <a:latin typeface="Roboto"/>
                <a:ea typeface="Roboto"/>
                <a:cs typeface="Roboto"/>
                <a:sym typeface="Roboto"/>
              </a:defRPr>
            </a:lvl6pPr>
            <a:lvl7pPr lvl="6" algn="l">
              <a:lnSpc>
                <a:spcPct val="100000"/>
              </a:lnSpc>
              <a:spcBef>
                <a:spcPts val="0"/>
              </a:spcBef>
              <a:spcAft>
                <a:spcPts val="0"/>
              </a:spcAft>
              <a:buSzPts val="4000"/>
              <a:buFont typeface="Roboto"/>
              <a:buNone/>
              <a:defRPr sz="4000">
                <a:latin typeface="Roboto"/>
                <a:ea typeface="Roboto"/>
                <a:cs typeface="Roboto"/>
                <a:sym typeface="Roboto"/>
              </a:defRPr>
            </a:lvl7pPr>
            <a:lvl8pPr lvl="7" algn="l">
              <a:lnSpc>
                <a:spcPct val="100000"/>
              </a:lnSpc>
              <a:spcBef>
                <a:spcPts val="0"/>
              </a:spcBef>
              <a:spcAft>
                <a:spcPts val="0"/>
              </a:spcAft>
              <a:buSzPts val="4000"/>
              <a:buFont typeface="Roboto"/>
              <a:buNone/>
              <a:defRPr sz="4000">
                <a:latin typeface="Roboto"/>
                <a:ea typeface="Roboto"/>
                <a:cs typeface="Roboto"/>
                <a:sym typeface="Roboto"/>
              </a:defRPr>
            </a:lvl8pPr>
            <a:lvl9pPr lvl="8" algn="l">
              <a:lnSpc>
                <a:spcPct val="100000"/>
              </a:lnSpc>
              <a:spcBef>
                <a:spcPts val="0"/>
              </a:spcBef>
              <a:spcAft>
                <a:spcPts val="0"/>
              </a:spcAft>
              <a:buSzPts val="4000"/>
              <a:buFont typeface="Roboto"/>
              <a:buNone/>
              <a:defRPr sz="4000">
                <a:latin typeface="Roboto"/>
                <a:ea typeface="Roboto"/>
                <a:cs typeface="Roboto"/>
                <a:sym typeface="Roboto"/>
              </a:defRPr>
            </a:lvl9pPr>
          </a:lstStyle>
          <a:p>
            <a:endParaRPr/>
          </a:p>
        </p:txBody>
      </p:sp>
      <p:sp>
        <p:nvSpPr>
          <p:cNvPr id="31" name="Google Shape;31;p6"/>
          <p:cNvSpPr txBox="1">
            <a:spLocks noGrp="1"/>
          </p:cNvSpPr>
          <p:nvPr>
            <p:ph type="subTitle" idx="1"/>
          </p:nvPr>
        </p:nvSpPr>
        <p:spPr>
          <a:xfrm>
            <a:off x="4234700" y="761025"/>
            <a:ext cx="1656900" cy="1204800"/>
          </a:xfrm>
          <a:prstGeom prst="rect">
            <a:avLst/>
          </a:prstGeom>
          <a:noFill/>
          <a:ln>
            <a:noFill/>
          </a:ln>
        </p:spPr>
        <p:txBody>
          <a:bodyPr spcFirstLastPara="1" wrap="square" lIns="91425" tIns="91425" rIns="91425" bIns="91425" anchor="b" anchorCtr="0">
            <a:normAutofit/>
          </a:bodyPr>
          <a:lstStyle>
            <a:lvl1pPr lvl="0" algn="l">
              <a:lnSpc>
                <a:spcPct val="115000"/>
              </a:lnSpc>
              <a:spcBef>
                <a:spcPts val="0"/>
              </a:spcBef>
              <a:spcAft>
                <a:spcPts val="0"/>
              </a:spcAft>
              <a:buSzPts val="1200"/>
              <a:buFont typeface="Roboto"/>
              <a:buNone/>
              <a:defRPr sz="1200">
                <a:latin typeface="Roboto"/>
                <a:ea typeface="Roboto"/>
                <a:cs typeface="Roboto"/>
                <a:sym typeface="Roboto"/>
              </a:defRPr>
            </a:lvl1pPr>
            <a:lvl2pPr lvl="1" algn="l">
              <a:lnSpc>
                <a:spcPct val="115000"/>
              </a:lnSpc>
              <a:spcBef>
                <a:spcPts val="0"/>
              </a:spcBef>
              <a:spcAft>
                <a:spcPts val="0"/>
              </a:spcAft>
              <a:buSzPts val="1400"/>
              <a:buFont typeface="Roboto"/>
              <a:buNone/>
              <a:defRPr>
                <a:latin typeface="Roboto"/>
                <a:ea typeface="Roboto"/>
                <a:cs typeface="Roboto"/>
                <a:sym typeface="Roboto"/>
              </a:defRPr>
            </a:lvl2pPr>
            <a:lvl3pPr lvl="2" algn="l">
              <a:lnSpc>
                <a:spcPct val="115000"/>
              </a:lnSpc>
              <a:spcBef>
                <a:spcPts val="0"/>
              </a:spcBef>
              <a:spcAft>
                <a:spcPts val="0"/>
              </a:spcAft>
              <a:buSzPts val="1400"/>
              <a:buFont typeface="Roboto"/>
              <a:buNone/>
              <a:defRPr>
                <a:latin typeface="Roboto"/>
                <a:ea typeface="Roboto"/>
                <a:cs typeface="Roboto"/>
                <a:sym typeface="Roboto"/>
              </a:defRPr>
            </a:lvl3pPr>
            <a:lvl4pPr lvl="3" algn="l">
              <a:lnSpc>
                <a:spcPct val="115000"/>
              </a:lnSpc>
              <a:spcBef>
                <a:spcPts val="0"/>
              </a:spcBef>
              <a:spcAft>
                <a:spcPts val="0"/>
              </a:spcAft>
              <a:buSzPts val="1400"/>
              <a:buFont typeface="Roboto"/>
              <a:buNone/>
              <a:defRPr>
                <a:latin typeface="Roboto"/>
                <a:ea typeface="Roboto"/>
                <a:cs typeface="Roboto"/>
                <a:sym typeface="Roboto"/>
              </a:defRPr>
            </a:lvl4pPr>
            <a:lvl5pPr lvl="4" algn="l">
              <a:lnSpc>
                <a:spcPct val="115000"/>
              </a:lnSpc>
              <a:spcBef>
                <a:spcPts val="0"/>
              </a:spcBef>
              <a:spcAft>
                <a:spcPts val="0"/>
              </a:spcAft>
              <a:buSzPts val="1400"/>
              <a:buFont typeface="Roboto"/>
              <a:buNone/>
              <a:defRPr>
                <a:latin typeface="Roboto"/>
                <a:ea typeface="Roboto"/>
                <a:cs typeface="Roboto"/>
                <a:sym typeface="Roboto"/>
              </a:defRPr>
            </a:lvl5pPr>
            <a:lvl6pPr lvl="5" algn="l">
              <a:lnSpc>
                <a:spcPct val="115000"/>
              </a:lnSpc>
              <a:spcBef>
                <a:spcPts val="0"/>
              </a:spcBef>
              <a:spcAft>
                <a:spcPts val="0"/>
              </a:spcAft>
              <a:buSzPts val="1400"/>
              <a:buFont typeface="Roboto"/>
              <a:buNone/>
              <a:defRPr>
                <a:latin typeface="Roboto"/>
                <a:ea typeface="Roboto"/>
                <a:cs typeface="Roboto"/>
                <a:sym typeface="Roboto"/>
              </a:defRPr>
            </a:lvl6pPr>
            <a:lvl7pPr lvl="6" algn="l">
              <a:lnSpc>
                <a:spcPct val="115000"/>
              </a:lnSpc>
              <a:spcBef>
                <a:spcPts val="0"/>
              </a:spcBef>
              <a:spcAft>
                <a:spcPts val="0"/>
              </a:spcAft>
              <a:buSzPts val="1400"/>
              <a:buFont typeface="Roboto"/>
              <a:buNone/>
              <a:defRPr>
                <a:latin typeface="Roboto"/>
                <a:ea typeface="Roboto"/>
                <a:cs typeface="Roboto"/>
                <a:sym typeface="Roboto"/>
              </a:defRPr>
            </a:lvl7pPr>
            <a:lvl8pPr lvl="7" algn="l">
              <a:lnSpc>
                <a:spcPct val="115000"/>
              </a:lnSpc>
              <a:spcBef>
                <a:spcPts val="0"/>
              </a:spcBef>
              <a:spcAft>
                <a:spcPts val="0"/>
              </a:spcAft>
              <a:buSzPts val="1400"/>
              <a:buFont typeface="Roboto"/>
              <a:buNone/>
              <a:defRPr>
                <a:latin typeface="Roboto"/>
                <a:ea typeface="Roboto"/>
                <a:cs typeface="Roboto"/>
                <a:sym typeface="Roboto"/>
              </a:defRPr>
            </a:lvl8pPr>
            <a:lvl9pPr lvl="8" algn="l">
              <a:lnSpc>
                <a:spcPct val="115000"/>
              </a:lnSpc>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645"/>
        <p:cNvGrpSpPr/>
        <p:nvPr/>
      </p:nvGrpSpPr>
      <p:grpSpPr>
        <a:xfrm>
          <a:off x="0" y="0"/>
          <a:ext cx="0" cy="0"/>
          <a:chOff x="0" y="0"/>
          <a:chExt cx="0" cy="0"/>
        </a:xfrm>
      </p:grpSpPr>
      <p:sp>
        <p:nvSpPr>
          <p:cNvPr id="646" name="Google Shape;646;p51"/>
          <p:cNvSpPr txBox="1">
            <a:spLocks noGrp="1"/>
          </p:cNvSpPr>
          <p:nvPr>
            <p:ph type="ctrTitle"/>
          </p:nvPr>
        </p:nvSpPr>
        <p:spPr>
          <a:xfrm>
            <a:off x="0" y="744575"/>
            <a:ext cx="91440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47" name="Google Shape;647;p5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8" name="Google Shape;648;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9"/>
        <p:cNvGrpSpPr/>
        <p:nvPr/>
      </p:nvGrpSpPr>
      <p:grpSpPr>
        <a:xfrm>
          <a:off x="0" y="0"/>
          <a:ext cx="0" cy="0"/>
          <a:chOff x="0" y="0"/>
          <a:chExt cx="0" cy="0"/>
        </a:xfrm>
      </p:grpSpPr>
      <p:sp>
        <p:nvSpPr>
          <p:cNvPr id="650" name="Google Shape;650;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8. Transition Slide 1">
  <p:cSld name="CUSTOM_17_2_1_2_1">
    <p:spTree>
      <p:nvGrpSpPr>
        <p:cNvPr id="1" name="Shape 651"/>
        <p:cNvGrpSpPr/>
        <p:nvPr/>
      </p:nvGrpSpPr>
      <p:grpSpPr>
        <a:xfrm>
          <a:off x="0" y="0"/>
          <a:ext cx="0" cy="0"/>
          <a:chOff x="0" y="0"/>
          <a:chExt cx="0" cy="0"/>
        </a:xfrm>
      </p:grpSpPr>
      <p:pic>
        <p:nvPicPr>
          <p:cNvPr id="652" name="Google Shape;652;p53"/>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653" name="Google Shape;653;p53"/>
          <p:cNvSpPr txBox="1">
            <a:spLocks noGrp="1"/>
          </p:cNvSpPr>
          <p:nvPr>
            <p:ph type="title"/>
          </p:nvPr>
        </p:nvSpPr>
        <p:spPr>
          <a:xfrm>
            <a:off x="237100" y="2088475"/>
            <a:ext cx="8595300" cy="792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3600">
                <a:latin typeface="Roboto"/>
                <a:ea typeface="Roboto"/>
                <a:cs typeface="Roboto"/>
                <a:sym typeface="Roboto"/>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654" name="Google Shape;654;p53"/>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marL="0" marR="0" lvl="0"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655" name="Google Shape;655;p53"/>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rmAutofit/>
          </a:bodyPr>
          <a:lstStyle>
            <a:lvl1pPr lvl="0" algn="l">
              <a:lnSpc>
                <a:spcPct val="115000"/>
              </a:lnSpc>
              <a:spcBef>
                <a:spcPts val="0"/>
              </a:spcBef>
              <a:spcAft>
                <a:spcPts val="0"/>
              </a:spcAft>
              <a:buSzPts val="1800"/>
              <a:buNone/>
              <a:defRPr sz="700"/>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9. Text Only 1">
  <p:cSld name="CUSTOM_2_7_2_1">
    <p:spTree>
      <p:nvGrpSpPr>
        <p:cNvPr id="1" name="Shape 656"/>
        <p:cNvGrpSpPr/>
        <p:nvPr/>
      </p:nvGrpSpPr>
      <p:grpSpPr>
        <a:xfrm>
          <a:off x="0" y="0"/>
          <a:ext cx="0" cy="0"/>
          <a:chOff x="0" y="0"/>
          <a:chExt cx="0" cy="0"/>
        </a:xfrm>
      </p:grpSpPr>
      <p:sp>
        <p:nvSpPr>
          <p:cNvPr id="657" name="Google Shape;657;p54"/>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8" name="Google Shape;658;p54"/>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rmAutofit/>
          </a:bodyPr>
          <a:lstStyle>
            <a:lvl1pPr lvl="0" algn="l">
              <a:lnSpc>
                <a:spcPct val="115000"/>
              </a:lnSpc>
              <a:spcBef>
                <a:spcPts val="0"/>
              </a:spcBef>
              <a:spcAft>
                <a:spcPts val="0"/>
              </a:spcAft>
              <a:buSzPts val="1800"/>
              <a:buNone/>
              <a:defRPr sz="1800">
                <a:latin typeface="Roboto"/>
                <a:ea typeface="Roboto"/>
                <a:cs typeface="Roboto"/>
                <a:sym typeface="Roboto"/>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a:endParaRPr/>
          </a:p>
        </p:txBody>
      </p:sp>
      <p:cxnSp>
        <p:nvCxnSpPr>
          <p:cNvPr id="659" name="Google Shape;659;p54"/>
          <p:cNvCxnSpPr/>
          <p:nvPr/>
        </p:nvCxnSpPr>
        <p:spPr>
          <a:xfrm>
            <a:off x="274375" y="640080"/>
            <a:ext cx="8595600" cy="10200"/>
          </a:xfrm>
          <a:prstGeom prst="straightConnector1">
            <a:avLst/>
          </a:prstGeom>
          <a:noFill/>
          <a:ln w="9525" cap="flat" cmpd="sng">
            <a:solidFill>
              <a:schemeClr val="dk2"/>
            </a:solidFill>
            <a:prstDash val="solid"/>
            <a:round/>
            <a:headEnd type="none" w="sm" len="sm"/>
            <a:tailEnd type="none" w="sm" len="sm"/>
          </a:ln>
        </p:spPr>
      </p:cxnSp>
      <p:sp>
        <p:nvSpPr>
          <p:cNvPr id="660" name="Google Shape;660;p54"/>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marL="0" marR="0" lvl="0"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661" name="Google Shape;661;p54"/>
          <p:cNvCxnSpPr/>
          <p:nvPr/>
        </p:nvCxnSpPr>
        <p:spPr>
          <a:xfrm>
            <a:off x="274320" y="4906455"/>
            <a:ext cx="8595600" cy="10200"/>
          </a:xfrm>
          <a:prstGeom prst="straightConnector1">
            <a:avLst/>
          </a:prstGeom>
          <a:noFill/>
          <a:ln w="9525" cap="flat" cmpd="sng">
            <a:solidFill>
              <a:srgbClr val="A9B7C0"/>
            </a:solidFill>
            <a:prstDash val="solid"/>
            <a:round/>
            <a:headEnd type="none" w="sm" len="sm"/>
            <a:tailEnd type="none" w="sm" len="sm"/>
          </a:ln>
        </p:spPr>
      </p:cxnSp>
      <p:sp>
        <p:nvSpPr>
          <p:cNvPr id="662" name="Google Shape;662;p54"/>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rmAutofit/>
          </a:bodyPr>
          <a:lstStyle>
            <a:lvl1pPr lvl="0" algn="l">
              <a:lnSpc>
                <a:spcPct val="115000"/>
              </a:lnSpc>
              <a:spcBef>
                <a:spcPts val="0"/>
              </a:spcBef>
              <a:spcAft>
                <a:spcPts val="0"/>
              </a:spcAft>
              <a:buSzPts val="1800"/>
              <a:buNone/>
              <a:defRPr sz="700"/>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a:endParaRPr/>
          </a:p>
        </p:txBody>
      </p:sp>
      <p:sp>
        <p:nvSpPr>
          <p:cNvPr id="663" name="Google Shape;663;p54"/>
          <p:cNvSpPr txBox="1">
            <a:spLocks noGrp="1"/>
          </p:cNvSpPr>
          <p:nvPr>
            <p:ph type="body" idx="3"/>
          </p:nvPr>
        </p:nvSpPr>
        <p:spPr>
          <a:xfrm>
            <a:off x="175" y="1284250"/>
            <a:ext cx="9144000" cy="3460800"/>
          </a:xfrm>
          <a:prstGeom prst="rect">
            <a:avLst/>
          </a:prstGeom>
          <a:noFill/>
          <a:ln>
            <a:noFill/>
          </a:ln>
        </p:spPr>
        <p:txBody>
          <a:bodyPr spcFirstLastPara="1" wrap="square" lIns="457200" tIns="0" rIns="457200" bIns="914400" anchor="t" anchorCtr="0">
            <a:normAutofit/>
          </a:bodyPr>
          <a:lstStyle>
            <a:lvl1pPr marL="457200" lvl="0" indent="-342900" algn="l">
              <a:lnSpc>
                <a:spcPct val="115000"/>
              </a:lnSpc>
              <a:spcBef>
                <a:spcPts val="0"/>
              </a:spcBef>
              <a:spcAft>
                <a:spcPts val="0"/>
              </a:spcAft>
              <a:buSzPts val="1800"/>
              <a:buFont typeface="Roboto"/>
              <a:buChar char="●"/>
              <a:defRPr>
                <a:latin typeface="Roboto"/>
                <a:ea typeface="Roboto"/>
                <a:cs typeface="Roboto"/>
                <a:sym typeface="Roboto"/>
              </a:defRPr>
            </a:lvl1pPr>
            <a:lvl2pPr marL="914400" lvl="1" indent="-317500" algn="l">
              <a:lnSpc>
                <a:spcPct val="115000"/>
              </a:lnSpc>
              <a:spcBef>
                <a:spcPts val="800"/>
              </a:spcBef>
              <a:spcAft>
                <a:spcPts val="0"/>
              </a:spcAft>
              <a:buSzPts val="1400"/>
              <a:buFont typeface="Roboto"/>
              <a:buChar char="○"/>
              <a:defRPr>
                <a:latin typeface="Roboto"/>
                <a:ea typeface="Roboto"/>
                <a:cs typeface="Roboto"/>
                <a:sym typeface="Roboto"/>
              </a:defRPr>
            </a:lvl2pPr>
            <a:lvl3pPr marL="1371600" lvl="2" indent="-317500" algn="l">
              <a:lnSpc>
                <a:spcPct val="115000"/>
              </a:lnSpc>
              <a:spcBef>
                <a:spcPts val="800"/>
              </a:spcBef>
              <a:spcAft>
                <a:spcPts val="0"/>
              </a:spcAft>
              <a:buSzPts val="1400"/>
              <a:buFont typeface="Roboto"/>
              <a:buChar char="■"/>
              <a:defRPr>
                <a:latin typeface="Roboto"/>
                <a:ea typeface="Roboto"/>
                <a:cs typeface="Roboto"/>
                <a:sym typeface="Roboto"/>
              </a:defRPr>
            </a:lvl3pPr>
            <a:lvl4pPr marL="1828800" lvl="3" indent="-317500" algn="l">
              <a:lnSpc>
                <a:spcPct val="115000"/>
              </a:lnSpc>
              <a:spcBef>
                <a:spcPts val="800"/>
              </a:spcBef>
              <a:spcAft>
                <a:spcPts val="0"/>
              </a:spcAft>
              <a:buSzPts val="1400"/>
              <a:buFont typeface="Roboto"/>
              <a:buChar char="●"/>
              <a:defRPr>
                <a:latin typeface="Roboto"/>
                <a:ea typeface="Roboto"/>
                <a:cs typeface="Roboto"/>
                <a:sym typeface="Roboto"/>
              </a:defRPr>
            </a:lvl4pPr>
            <a:lvl5pPr marL="2286000" lvl="4" indent="-317500" algn="l">
              <a:lnSpc>
                <a:spcPct val="115000"/>
              </a:lnSpc>
              <a:spcBef>
                <a:spcPts val="800"/>
              </a:spcBef>
              <a:spcAft>
                <a:spcPts val="0"/>
              </a:spcAft>
              <a:buSzPts val="1400"/>
              <a:buFont typeface="Roboto"/>
              <a:buChar char="○"/>
              <a:defRPr>
                <a:latin typeface="Roboto"/>
                <a:ea typeface="Roboto"/>
                <a:cs typeface="Roboto"/>
                <a:sym typeface="Roboto"/>
              </a:defRPr>
            </a:lvl5pPr>
            <a:lvl6pPr marL="2743200" lvl="5" indent="-317500" algn="l">
              <a:lnSpc>
                <a:spcPct val="115000"/>
              </a:lnSpc>
              <a:spcBef>
                <a:spcPts val="800"/>
              </a:spcBef>
              <a:spcAft>
                <a:spcPts val="0"/>
              </a:spcAft>
              <a:buSzPts val="1400"/>
              <a:buFont typeface="Roboto"/>
              <a:buChar char="■"/>
              <a:defRPr>
                <a:latin typeface="Roboto"/>
                <a:ea typeface="Roboto"/>
                <a:cs typeface="Roboto"/>
                <a:sym typeface="Roboto"/>
              </a:defRPr>
            </a:lvl6pPr>
            <a:lvl7pPr marL="3200400" lvl="6" indent="-317500" algn="l">
              <a:lnSpc>
                <a:spcPct val="115000"/>
              </a:lnSpc>
              <a:spcBef>
                <a:spcPts val="800"/>
              </a:spcBef>
              <a:spcAft>
                <a:spcPts val="0"/>
              </a:spcAft>
              <a:buSzPts val="1400"/>
              <a:buFont typeface="Roboto"/>
              <a:buChar char="●"/>
              <a:defRPr>
                <a:latin typeface="Roboto"/>
                <a:ea typeface="Roboto"/>
                <a:cs typeface="Roboto"/>
                <a:sym typeface="Roboto"/>
              </a:defRPr>
            </a:lvl7pPr>
            <a:lvl8pPr marL="3657600" lvl="7" indent="-317500" algn="l">
              <a:lnSpc>
                <a:spcPct val="115000"/>
              </a:lnSpc>
              <a:spcBef>
                <a:spcPts val="800"/>
              </a:spcBef>
              <a:spcAft>
                <a:spcPts val="0"/>
              </a:spcAft>
              <a:buSzPts val="1400"/>
              <a:buFont typeface="Roboto"/>
              <a:buChar char="○"/>
              <a:defRPr>
                <a:latin typeface="Roboto"/>
                <a:ea typeface="Roboto"/>
                <a:cs typeface="Roboto"/>
                <a:sym typeface="Roboto"/>
              </a:defRPr>
            </a:lvl8pPr>
            <a:lvl9pPr marL="4114800" lvl="8" indent="-317500" algn="l">
              <a:lnSpc>
                <a:spcPct val="115000"/>
              </a:lnSpc>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8. Transition Slide 2">
  <p:cSld name="CUSTOM_17_2_1_2_2">
    <p:spTree>
      <p:nvGrpSpPr>
        <p:cNvPr id="1" name="Shape 664"/>
        <p:cNvGrpSpPr/>
        <p:nvPr/>
      </p:nvGrpSpPr>
      <p:grpSpPr>
        <a:xfrm>
          <a:off x="0" y="0"/>
          <a:ext cx="0" cy="0"/>
          <a:chOff x="0" y="0"/>
          <a:chExt cx="0" cy="0"/>
        </a:xfrm>
      </p:grpSpPr>
      <p:sp>
        <p:nvSpPr>
          <p:cNvPr id="665" name="Google Shape;665;p55"/>
          <p:cNvSpPr/>
          <p:nvPr/>
        </p:nvSpPr>
        <p:spPr>
          <a:xfrm>
            <a:off x="274320" y="274881"/>
            <a:ext cx="8595360" cy="459374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5"/>
          <p:cNvSpPr txBox="1">
            <a:spLocks noGrp="1"/>
          </p:cNvSpPr>
          <p:nvPr>
            <p:ph type="title"/>
          </p:nvPr>
        </p:nvSpPr>
        <p:spPr>
          <a:xfrm>
            <a:off x="237100" y="2088475"/>
            <a:ext cx="8595300" cy="792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3600">
                <a:latin typeface="Roboto"/>
                <a:ea typeface="Roboto"/>
                <a:cs typeface="Roboto"/>
                <a:sym typeface="Roboto"/>
              </a:defRPr>
            </a:lvl1pPr>
            <a:lvl2pPr lvl="1" algn="ctr">
              <a:lnSpc>
                <a:spcPct val="100000"/>
              </a:lnSpc>
              <a:spcBef>
                <a:spcPts val="0"/>
              </a:spcBef>
              <a:spcAft>
                <a:spcPts val="0"/>
              </a:spcAft>
              <a:buSzPts val="2800"/>
              <a:buNone/>
              <a:defRPr sz="1400"/>
            </a:lvl2pPr>
            <a:lvl3pPr lvl="2" algn="ctr">
              <a:lnSpc>
                <a:spcPct val="100000"/>
              </a:lnSpc>
              <a:spcBef>
                <a:spcPts val="0"/>
              </a:spcBef>
              <a:spcAft>
                <a:spcPts val="0"/>
              </a:spcAft>
              <a:buSzPts val="2800"/>
              <a:buNone/>
              <a:defRPr sz="1400"/>
            </a:lvl3pPr>
            <a:lvl4pPr lvl="3" algn="ctr">
              <a:lnSpc>
                <a:spcPct val="100000"/>
              </a:lnSpc>
              <a:spcBef>
                <a:spcPts val="0"/>
              </a:spcBef>
              <a:spcAft>
                <a:spcPts val="0"/>
              </a:spcAft>
              <a:buSzPts val="2800"/>
              <a:buNone/>
              <a:defRPr sz="1400"/>
            </a:lvl4pPr>
            <a:lvl5pPr lvl="4" algn="ctr">
              <a:lnSpc>
                <a:spcPct val="100000"/>
              </a:lnSpc>
              <a:spcBef>
                <a:spcPts val="0"/>
              </a:spcBef>
              <a:spcAft>
                <a:spcPts val="0"/>
              </a:spcAft>
              <a:buSzPts val="2800"/>
              <a:buNone/>
              <a:defRPr sz="1400"/>
            </a:lvl5pPr>
            <a:lvl6pPr lvl="5" algn="ctr">
              <a:lnSpc>
                <a:spcPct val="100000"/>
              </a:lnSpc>
              <a:spcBef>
                <a:spcPts val="0"/>
              </a:spcBef>
              <a:spcAft>
                <a:spcPts val="0"/>
              </a:spcAft>
              <a:buSzPts val="2800"/>
              <a:buNone/>
              <a:defRPr sz="1400"/>
            </a:lvl6pPr>
            <a:lvl7pPr lvl="6" algn="ctr">
              <a:lnSpc>
                <a:spcPct val="100000"/>
              </a:lnSpc>
              <a:spcBef>
                <a:spcPts val="0"/>
              </a:spcBef>
              <a:spcAft>
                <a:spcPts val="0"/>
              </a:spcAft>
              <a:buSzPts val="2800"/>
              <a:buNone/>
              <a:defRPr sz="1400"/>
            </a:lvl7pPr>
            <a:lvl8pPr lvl="7" algn="ctr">
              <a:lnSpc>
                <a:spcPct val="100000"/>
              </a:lnSpc>
              <a:spcBef>
                <a:spcPts val="0"/>
              </a:spcBef>
              <a:spcAft>
                <a:spcPts val="0"/>
              </a:spcAft>
              <a:buSzPts val="2800"/>
              <a:buNone/>
              <a:defRPr sz="1400"/>
            </a:lvl8pPr>
            <a:lvl9pPr lvl="8" algn="ctr">
              <a:lnSpc>
                <a:spcPct val="100000"/>
              </a:lnSpc>
              <a:spcBef>
                <a:spcPts val="0"/>
              </a:spcBef>
              <a:spcAft>
                <a:spcPts val="0"/>
              </a:spcAft>
              <a:buSzPts val="2800"/>
              <a:buNone/>
              <a:defRPr sz="1400"/>
            </a:lvl9pPr>
          </a:lstStyle>
          <a:p>
            <a:endParaRPr/>
          </a:p>
        </p:txBody>
      </p:sp>
      <p:sp>
        <p:nvSpPr>
          <p:cNvPr id="667" name="Google Shape;667;p55"/>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rmAutofit/>
          </a:bodyPr>
          <a:lstStyle>
            <a:lvl1pPr lvl="0" algn="l">
              <a:lnSpc>
                <a:spcPct val="115000"/>
              </a:lnSpc>
              <a:spcBef>
                <a:spcPts val="0"/>
              </a:spcBef>
              <a:spcAft>
                <a:spcPts val="0"/>
              </a:spcAft>
              <a:buSzPts val="1800"/>
              <a:buNone/>
              <a:defRPr sz="700"/>
            </a:lvl1pPr>
            <a:lvl2pPr lvl="1" algn="l">
              <a:lnSpc>
                <a:spcPct val="115000"/>
              </a:lnSpc>
              <a:spcBef>
                <a:spcPts val="1200"/>
              </a:spcBef>
              <a:spcAft>
                <a:spcPts val="0"/>
              </a:spcAft>
              <a:buSzPts val="1400"/>
              <a:buNone/>
              <a:defRPr sz="1400"/>
            </a:lvl2pPr>
            <a:lvl3pPr lvl="2" algn="l">
              <a:lnSpc>
                <a:spcPct val="115000"/>
              </a:lnSpc>
              <a:spcBef>
                <a:spcPts val="1200"/>
              </a:spcBef>
              <a:spcAft>
                <a:spcPts val="0"/>
              </a:spcAft>
              <a:buSzPts val="1400"/>
              <a:buNone/>
              <a:defRPr sz="1400"/>
            </a:lvl3pPr>
            <a:lvl4pPr lvl="3" algn="l">
              <a:lnSpc>
                <a:spcPct val="115000"/>
              </a:lnSpc>
              <a:spcBef>
                <a:spcPts val="1200"/>
              </a:spcBef>
              <a:spcAft>
                <a:spcPts val="0"/>
              </a:spcAft>
              <a:buSzPts val="1400"/>
              <a:buNone/>
              <a:defRPr sz="1400"/>
            </a:lvl4pPr>
            <a:lvl5pPr lvl="4" algn="l">
              <a:lnSpc>
                <a:spcPct val="115000"/>
              </a:lnSpc>
              <a:spcBef>
                <a:spcPts val="1200"/>
              </a:spcBef>
              <a:spcAft>
                <a:spcPts val="0"/>
              </a:spcAft>
              <a:buSzPts val="1400"/>
              <a:buNone/>
              <a:defRPr sz="1400"/>
            </a:lvl5pPr>
            <a:lvl6pPr lvl="5" algn="l">
              <a:lnSpc>
                <a:spcPct val="115000"/>
              </a:lnSpc>
              <a:spcBef>
                <a:spcPts val="1200"/>
              </a:spcBef>
              <a:spcAft>
                <a:spcPts val="0"/>
              </a:spcAft>
              <a:buSzPts val="1400"/>
              <a:buNone/>
              <a:defRPr sz="1400"/>
            </a:lvl6pPr>
            <a:lvl7pPr lvl="6" algn="l">
              <a:lnSpc>
                <a:spcPct val="115000"/>
              </a:lnSpc>
              <a:spcBef>
                <a:spcPts val="1200"/>
              </a:spcBef>
              <a:spcAft>
                <a:spcPts val="0"/>
              </a:spcAft>
              <a:buSzPts val="1400"/>
              <a:buNone/>
              <a:defRPr sz="1400"/>
            </a:lvl7pPr>
            <a:lvl8pPr lvl="7" algn="l">
              <a:lnSpc>
                <a:spcPct val="115000"/>
              </a:lnSpc>
              <a:spcBef>
                <a:spcPts val="1200"/>
              </a:spcBef>
              <a:spcAft>
                <a:spcPts val="0"/>
              </a:spcAft>
              <a:buSzPts val="1400"/>
              <a:buNone/>
              <a:defRPr sz="1400"/>
            </a:lvl8pPr>
            <a:lvl9pPr lvl="8" algn="l">
              <a:lnSpc>
                <a:spcPct val="115000"/>
              </a:lnSpc>
              <a:spcBef>
                <a:spcPts val="1200"/>
              </a:spcBef>
              <a:spcAft>
                <a:spcPts val="1200"/>
              </a:spcAft>
              <a:buSzPts val="1400"/>
              <a:buNone/>
              <a:defRPr sz="1400"/>
            </a:lvl9pPr>
          </a:lstStyle>
          <a:p>
            <a:endParaRPr/>
          </a:p>
        </p:txBody>
      </p:sp>
      <p:sp>
        <p:nvSpPr>
          <p:cNvPr id="668" name="Google Shape;668;p55"/>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9. Text Only 2">
  <p:cSld name="CUSTOM_2_7_2_2">
    <p:spTree>
      <p:nvGrpSpPr>
        <p:cNvPr id="1" name="Shape 669"/>
        <p:cNvGrpSpPr/>
        <p:nvPr/>
      </p:nvGrpSpPr>
      <p:grpSpPr>
        <a:xfrm>
          <a:off x="0" y="0"/>
          <a:ext cx="0" cy="0"/>
          <a:chOff x="0" y="0"/>
          <a:chExt cx="0" cy="0"/>
        </a:xfrm>
      </p:grpSpPr>
      <p:sp>
        <p:nvSpPr>
          <p:cNvPr id="670" name="Google Shape;670;p56"/>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800"/>
              <a:buNone/>
              <a:defRPr sz="1400"/>
            </a:lvl2pPr>
            <a:lvl3pPr lvl="2" algn="l">
              <a:lnSpc>
                <a:spcPct val="100000"/>
              </a:lnSpc>
              <a:spcBef>
                <a:spcPts val="0"/>
              </a:spcBef>
              <a:spcAft>
                <a:spcPts val="0"/>
              </a:spcAft>
              <a:buSzPts val="2800"/>
              <a:buNone/>
              <a:defRPr sz="1400"/>
            </a:lvl3pPr>
            <a:lvl4pPr lvl="3" algn="l">
              <a:lnSpc>
                <a:spcPct val="100000"/>
              </a:lnSpc>
              <a:spcBef>
                <a:spcPts val="0"/>
              </a:spcBef>
              <a:spcAft>
                <a:spcPts val="0"/>
              </a:spcAft>
              <a:buSzPts val="2800"/>
              <a:buNone/>
              <a:defRPr sz="1400"/>
            </a:lvl4pPr>
            <a:lvl5pPr lvl="4" algn="l">
              <a:lnSpc>
                <a:spcPct val="100000"/>
              </a:lnSpc>
              <a:spcBef>
                <a:spcPts val="0"/>
              </a:spcBef>
              <a:spcAft>
                <a:spcPts val="0"/>
              </a:spcAft>
              <a:buSzPts val="2800"/>
              <a:buNone/>
              <a:defRPr sz="1400"/>
            </a:lvl5pPr>
            <a:lvl6pPr lvl="5" algn="l">
              <a:lnSpc>
                <a:spcPct val="100000"/>
              </a:lnSpc>
              <a:spcBef>
                <a:spcPts val="0"/>
              </a:spcBef>
              <a:spcAft>
                <a:spcPts val="0"/>
              </a:spcAft>
              <a:buSzPts val="2800"/>
              <a:buNone/>
              <a:defRPr sz="1400"/>
            </a:lvl6pPr>
            <a:lvl7pPr lvl="6" algn="l">
              <a:lnSpc>
                <a:spcPct val="100000"/>
              </a:lnSpc>
              <a:spcBef>
                <a:spcPts val="0"/>
              </a:spcBef>
              <a:spcAft>
                <a:spcPts val="0"/>
              </a:spcAft>
              <a:buSzPts val="2800"/>
              <a:buNone/>
              <a:defRPr sz="1400"/>
            </a:lvl7pPr>
            <a:lvl8pPr lvl="7" algn="l">
              <a:lnSpc>
                <a:spcPct val="100000"/>
              </a:lnSpc>
              <a:spcBef>
                <a:spcPts val="0"/>
              </a:spcBef>
              <a:spcAft>
                <a:spcPts val="0"/>
              </a:spcAft>
              <a:buSzPts val="2800"/>
              <a:buNone/>
              <a:defRPr sz="1400"/>
            </a:lvl8pPr>
            <a:lvl9pPr lvl="8" algn="l">
              <a:lnSpc>
                <a:spcPct val="100000"/>
              </a:lnSpc>
              <a:spcBef>
                <a:spcPts val="0"/>
              </a:spcBef>
              <a:spcAft>
                <a:spcPts val="0"/>
              </a:spcAft>
              <a:buSzPts val="2800"/>
              <a:buNone/>
              <a:defRPr sz="1400"/>
            </a:lvl9pPr>
          </a:lstStyle>
          <a:p>
            <a:endParaRPr/>
          </a:p>
        </p:txBody>
      </p:sp>
      <p:sp>
        <p:nvSpPr>
          <p:cNvPr id="671" name="Google Shape;671;p56"/>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rmAutofit/>
          </a:bodyPr>
          <a:lstStyle>
            <a:lvl1pPr lvl="0" algn="l">
              <a:lnSpc>
                <a:spcPct val="115000"/>
              </a:lnSpc>
              <a:spcBef>
                <a:spcPts val="0"/>
              </a:spcBef>
              <a:spcAft>
                <a:spcPts val="0"/>
              </a:spcAft>
              <a:buSzPts val="1800"/>
              <a:buNone/>
              <a:defRPr sz="1800">
                <a:latin typeface="Roboto"/>
                <a:ea typeface="Roboto"/>
                <a:cs typeface="Roboto"/>
                <a:sym typeface="Roboto"/>
              </a:defRPr>
            </a:lvl1pPr>
            <a:lvl2pPr lvl="1" algn="l">
              <a:lnSpc>
                <a:spcPct val="115000"/>
              </a:lnSpc>
              <a:spcBef>
                <a:spcPts val="1200"/>
              </a:spcBef>
              <a:spcAft>
                <a:spcPts val="0"/>
              </a:spcAft>
              <a:buSzPts val="1400"/>
              <a:buNone/>
              <a:defRPr sz="1400"/>
            </a:lvl2pPr>
            <a:lvl3pPr lvl="2" algn="l">
              <a:lnSpc>
                <a:spcPct val="115000"/>
              </a:lnSpc>
              <a:spcBef>
                <a:spcPts val="1200"/>
              </a:spcBef>
              <a:spcAft>
                <a:spcPts val="0"/>
              </a:spcAft>
              <a:buSzPts val="1400"/>
              <a:buNone/>
              <a:defRPr sz="1400"/>
            </a:lvl3pPr>
            <a:lvl4pPr lvl="3" algn="l">
              <a:lnSpc>
                <a:spcPct val="115000"/>
              </a:lnSpc>
              <a:spcBef>
                <a:spcPts val="1200"/>
              </a:spcBef>
              <a:spcAft>
                <a:spcPts val="0"/>
              </a:spcAft>
              <a:buSzPts val="1400"/>
              <a:buNone/>
              <a:defRPr sz="1400"/>
            </a:lvl4pPr>
            <a:lvl5pPr lvl="4" algn="l">
              <a:lnSpc>
                <a:spcPct val="115000"/>
              </a:lnSpc>
              <a:spcBef>
                <a:spcPts val="1200"/>
              </a:spcBef>
              <a:spcAft>
                <a:spcPts val="0"/>
              </a:spcAft>
              <a:buSzPts val="1400"/>
              <a:buNone/>
              <a:defRPr sz="1400"/>
            </a:lvl5pPr>
            <a:lvl6pPr lvl="5" algn="l">
              <a:lnSpc>
                <a:spcPct val="115000"/>
              </a:lnSpc>
              <a:spcBef>
                <a:spcPts val="1200"/>
              </a:spcBef>
              <a:spcAft>
                <a:spcPts val="0"/>
              </a:spcAft>
              <a:buSzPts val="1400"/>
              <a:buNone/>
              <a:defRPr sz="1400"/>
            </a:lvl6pPr>
            <a:lvl7pPr lvl="6" algn="l">
              <a:lnSpc>
                <a:spcPct val="115000"/>
              </a:lnSpc>
              <a:spcBef>
                <a:spcPts val="1200"/>
              </a:spcBef>
              <a:spcAft>
                <a:spcPts val="0"/>
              </a:spcAft>
              <a:buSzPts val="1400"/>
              <a:buNone/>
              <a:defRPr sz="1400"/>
            </a:lvl7pPr>
            <a:lvl8pPr lvl="7" algn="l">
              <a:lnSpc>
                <a:spcPct val="115000"/>
              </a:lnSpc>
              <a:spcBef>
                <a:spcPts val="1200"/>
              </a:spcBef>
              <a:spcAft>
                <a:spcPts val="0"/>
              </a:spcAft>
              <a:buSzPts val="1400"/>
              <a:buNone/>
              <a:defRPr sz="1400"/>
            </a:lvl8pPr>
            <a:lvl9pPr lvl="8" algn="l">
              <a:lnSpc>
                <a:spcPct val="115000"/>
              </a:lnSpc>
              <a:spcBef>
                <a:spcPts val="1200"/>
              </a:spcBef>
              <a:spcAft>
                <a:spcPts val="1200"/>
              </a:spcAft>
              <a:buSzPts val="1400"/>
              <a:buNone/>
              <a:defRPr sz="1400"/>
            </a:lvl9pPr>
          </a:lstStyle>
          <a:p>
            <a:endParaRPr/>
          </a:p>
        </p:txBody>
      </p:sp>
      <p:cxnSp>
        <p:nvCxnSpPr>
          <p:cNvPr id="672" name="Google Shape;672;p56"/>
          <p:cNvCxnSpPr/>
          <p:nvPr/>
        </p:nvCxnSpPr>
        <p:spPr>
          <a:xfrm>
            <a:off x="274375" y="640080"/>
            <a:ext cx="8595600" cy="10200"/>
          </a:xfrm>
          <a:prstGeom prst="straightConnector1">
            <a:avLst/>
          </a:prstGeom>
          <a:noFill/>
          <a:ln w="9525" cap="flat" cmpd="sng">
            <a:solidFill>
              <a:schemeClr val="dk2"/>
            </a:solidFill>
            <a:prstDash val="solid"/>
            <a:round/>
            <a:headEnd type="none" w="sm" len="sm"/>
            <a:tailEnd type="none" w="sm" len="sm"/>
          </a:ln>
        </p:spPr>
      </p:cxnSp>
      <p:cxnSp>
        <p:nvCxnSpPr>
          <p:cNvPr id="673" name="Google Shape;673;p56"/>
          <p:cNvCxnSpPr/>
          <p:nvPr/>
        </p:nvCxnSpPr>
        <p:spPr>
          <a:xfrm>
            <a:off x="274320" y="4906455"/>
            <a:ext cx="8595600" cy="10200"/>
          </a:xfrm>
          <a:prstGeom prst="straightConnector1">
            <a:avLst/>
          </a:prstGeom>
          <a:noFill/>
          <a:ln w="9525" cap="flat" cmpd="sng">
            <a:solidFill>
              <a:srgbClr val="A9B7C0"/>
            </a:solidFill>
            <a:prstDash val="solid"/>
            <a:round/>
            <a:headEnd type="none" w="sm" len="sm"/>
            <a:tailEnd type="none" w="sm" len="sm"/>
          </a:ln>
        </p:spPr>
      </p:cxnSp>
      <p:sp>
        <p:nvSpPr>
          <p:cNvPr id="674" name="Google Shape;674;p56"/>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rmAutofit/>
          </a:bodyPr>
          <a:lstStyle>
            <a:lvl1pPr lvl="0" algn="l">
              <a:lnSpc>
                <a:spcPct val="115000"/>
              </a:lnSpc>
              <a:spcBef>
                <a:spcPts val="0"/>
              </a:spcBef>
              <a:spcAft>
                <a:spcPts val="0"/>
              </a:spcAft>
              <a:buSzPts val="1800"/>
              <a:buNone/>
              <a:defRPr sz="700"/>
            </a:lvl1pPr>
            <a:lvl2pPr lvl="1" algn="l">
              <a:lnSpc>
                <a:spcPct val="115000"/>
              </a:lnSpc>
              <a:spcBef>
                <a:spcPts val="1200"/>
              </a:spcBef>
              <a:spcAft>
                <a:spcPts val="0"/>
              </a:spcAft>
              <a:buSzPts val="1400"/>
              <a:buNone/>
              <a:defRPr sz="1400"/>
            </a:lvl2pPr>
            <a:lvl3pPr lvl="2" algn="l">
              <a:lnSpc>
                <a:spcPct val="115000"/>
              </a:lnSpc>
              <a:spcBef>
                <a:spcPts val="1200"/>
              </a:spcBef>
              <a:spcAft>
                <a:spcPts val="0"/>
              </a:spcAft>
              <a:buSzPts val="1400"/>
              <a:buNone/>
              <a:defRPr sz="1400"/>
            </a:lvl3pPr>
            <a:lvl4pPr lvl="3" algn="l">
              <a:lnSpc>
                <a:spcPct val="115000"/>
              </a:lnSpc>
              <a:spcBef>
                <a:spcPts val="1200"/>
              </a:spcBef>
              <a:spcAft>
                <a:spcPts val="0"/>
              </a:spcAft>
              <a:buSzPts val="1400"/>
              <a:buNone/>
              <a:defRPr sz="1400"/>
            </a:lvl4pPr>
            <a:lvl5pPr lvl="4" algn="l">
              <a:lnSpc>
                <a:spcPct val="115000"/>
              </a:lnSpc>
              <a:spcBef>
                <a:spcPts val="1200"/>
              </a:spcBef>
              <a:spcAft>
                <a:spcPts val="0"/>
              </a:spcAft>
              <a:buSzPts val="1400"/>
              <a:buNone/>
              <a:defRPr sz="1400"/>
            </a:lvl5pPr>
            <a:lvl6pPr lvl="5" algn="l">
              <a:lnSpc>
                <a:spcPct val="115000"/>
              </a:lnSpc>
              <a:spcBef>
                <a:spcPts val="1200"/>
              </a:spcBef>
              <a:spcAft>
                <a:spcPts val="0"/>
              </a:spcAft>
              <a:buSzPts val="1400"/>
              <a:buNone/>
              <a:defRPr sz="1400"/>
            </a:lvl6pPr>
            <a:lvl7pPr lvl="6" algn="l">
              <a:lnSpc>
                <a:spcPct val="115000"/>
              </a:lnSpc>
              <a:spcBef>
                <a:spcPts val="1200"/>
              </a:spcBef>
              <a:spcAft>
                <a:spcPts val="0"/>
              </a:spcAft>
              <a:buSzPts val="1400"/>
              <a:buNone/>
              <a:defRPr sz="1400"/>
            </a:lvl7pPr>
            <a:lvl8pPr lvl="7" algn="l">
              <a:lnSpc>
                <a:spcPct val="115000"/>
              </a:lnSpc>
              <a:spcBef>
                <a:spcPts val="1200"/>
              </a:spcBef>
              <a:spcAft>
                <a:spcPts val="0"/>
              </a:spcAft>
              <a:buSzPts val="1400"/>
              <a:buNone/>
              <a:defRPr sz="1400"/>
            </a:lvl8pPr>
            <a:lvl9pPr lvl="8" algn="l">
              <a:lnSpc>
                <a:spcPct val="115000"/>
              </a:lnSpc>
              <a:spcBef>
                <a:spcPts val="1200"/>
              </a:spcBef>
              <a:spcAft>
                <a:spcPts val="1200"/>
              </a:spcAft>
              <a:buSzPts val="1400"/>
              <a:buNone/>
              <a:defRPr sz="1400"/>
            </a:lvl9pPr>
          </a:lstStyle>
          <a:p>
            <a:endParaRPr/>
          </a:p>
        </p:txBody>
      </p:sp>
      <p:sp>
        <p:nvSpPr>
          <p:cNvPr id="675" name="Google Shape;675;p56"/>
          <p:cNvSpPr txBox="1">
            <a:spLocks noGrp="1"/>
          </p:cNvSpPr>
          <p:nvPr>
            <p:ph type="body" idx="3"/>
          </p:nvPr>
        </p:nvSpPr>
        <p:spPr>
          <a:xfrm>
            <a:off x="175" y="1284250"/>
            <a:ext cx="9144000" cy="3622200"/>
          </a:xfrm>
          <a:prstGeom prst="rect">
            <a:avLst/>
          </a:prstGeom>
          <a:noFill/>
          <a:ln>
            <a:noFill/>
          </a:ln>
        </p:spPr>
        <p:txBody>
          <a:bodyPr spcFirstLastPara="1" wrap="square" lIns="457200" tIns="0" rIns="457200" bIns="914400" anchor="t" anchorCtr="0">
            <a:normAutofit/>
          </a:bodyPr>
          <a:lstStyle>
            <a:lvl1pPr marL="457200" lvl="0" indent="-317500" algn="l">
              <a:lnSpc>
                <a:spcPct val="115000"/>
              </a:lnSpc>
              <a:spcBef>
                <a:spcPts val="0"/>
              </a:spcBef>
              <a:spcAft>
                <a:spcPts val="0"/>
              </a:spcAft>
              <a:buSzPts val="1400"/>
              <a:buFont typeface="Roboto"/>
              <a:buChar char="●"/>
              <a:defRPr sz="1400">
                <a:latin typeface="Roboto"/>
                <a:ea typeface="Roboto"/>
                <a:cs typeface="Roboto"/>
                <a:sym typeface="Roboto"/>
              </a:defRPr>
            </a:lvl1pPr>
            <a:lvl2pPr marL="914400" lvl="1" indent="-317500" algn="l">
              <a:lnSpc>
                <a:spcPct val="115000"/>
              </a:lnSpc>
              <a:spcBef>
                <a:spcPts val="800"/>
              </a:spcBef>
              <a:spcAft>
                <a:spcPts val="0"/>
              </a:spcAft>
              <a:buSzPts val="1400"/>
              <a:buFont typeface="Roboto"/>
              <a:buChar char="○"/>
              <a:defRPr sz="1400">
                <a:latin typeface="Roboto"/>
                <a:ea typeface="Roboto"/>
                <a:cs typeface="Roboto"/>
                <a:sym typeface="Roboto"/>
              </a:defRPr>
            </a:lvl2pPr>
            <a:lvl3pPr marL="1371600" lvl="2" indent="-317500" algn="l">
              <a:lnSpc>
                <a:spcPct val="115000"/>
              </a:lnSpc>
              <a:spcBef>
                <a:spcPts val="800"/>
              </a:spcBef>
              <a:spcAft>
                <a:spcPts val="0"/>
              </a:spcAft>
              <a:buSzPts val="1400"/>
              <a:buFont typeface="Roboto"/>
              <a:buChar char="■"/>
              <a:defRPr sz="1400">
                <a:latin typeface="Roboto"/>
                <a:ea typeface="Roboto"/>
                <a:cs typeface="Roboto"/>
                <a:sym typeface="Roboto"/>
              </a:defRPr>
            </a:lvl3pPr>
            <a:lvl4pPr marL="1828800" lvl="3" indent="-317500" algn="l">
              <a:lnSpc>
                <a:spcPct val="115000"/>
              </a:lnSpc>
              <a:spcBef>
                <a:spcPts val="800"/>
              </a:spcBef>
              <a:spcAft>
                <a:spcPts val="0"/>
              </a:spcAft>
              <a:buSzPts val="1400"/>
              <a:buFont typeface="Roboto"/>
              <a:buChar char="●"/>
              <a:defRPr sz="1400">
                <a:latin typeface="Roboto"/>
                <a:ea typeface="Roboto"/>
                <a:cs typeface="Roboto"/>
                <a:sym typeface="Roboto"/>
              </a:defRPr>
            </a:lvl4pPr>
            <a:lvl5pPr marL="2286000" lvl="4" indent="-317500" algn="l">
              <a:lnSpc>
                <a:spcPct val="115000"/>
              </a:lnSpc>
              <a:spcBef>
                <a:spcPts val="800"/>
              </a:spcBef>
              <a:spcAft>
                <a:spcPts val="0"/>
              </a:spcAft>
              <a:buSzPts val="1400"/>
              <a:buFont typeface="Roboto"/>
              <a:buChar char="○"/>
              <a:defRPr sz="1400">
                <a:latin typeface="Roboto"/>
                <a:ea typeface="Roboto"/>
                <a:cs typeface="Roboto"/>
                <a:sym typeface="Roboto"/>
              </a:defRPr>
            </a:lvl5pPr>
            <a:lvl6pPr marL="2743200" lvl="5" indent="-317500" algn="l">
              <a:lnSpc>
                <a:spcPct val="115000"/>
              </a:lnSpc>
              <a:spcBef>
                <a:spcPts val="800"/>
              </a:spcBef>
              <a:spcAft>
                <a:spcPts val="0"/>
              </a:spcAft>
              <a:buSzPts val="1400"/>
              <a:buFont typeface="Roboto"/>
              <a:buChar char="■"/>
              <a:defRPr sz="1400">
                <a:latin typeface="Roboto"/>
                <a:ea typeface="Roboto"/>
                <a:cs typeface="Roboto"/>
                <a:sym typeface="Roboto"/>
              </a:defRPr>
            </a:lvl6pPr>
            <a:lvl7pPr marL="3200400" lvl="6" indent="-317500" algn="l">
              <a:lnSpc>
                <a:spcPct val="115000"/>
              </a:lnSpc>
              <a:spcBef>
                <a:spcPts val="800"/>
              </a:spcBef>
              <a:spcAft>
                <a:spcPts val="0"/>
              </a:spcAft>
              <a:buSzPts val="1400"/>
              <a:buFont typeface="Roboto"/>
              <a:buChar char="●"/>
              <a:defRPr sz="1400">
                <a:latin typeface="Roboto"/>
                <a:ea typeface="Roboto"/>
                <a:cs typeface="Roboto"/>
                <a:sym typeface="Roboto"/>
              </a:defRPr>
            </a:lvl7pPr>
            <a:lvl8pPr marL="3657600" lvl="7" indent="-317500" algn="l">
              <a:lnSpc>
                <a:spcPct val="115000"/>
              </a:lnSpc>
              <a:spcBef>
                <a:spcPts val="800"/>
              </a:spcBef>
              <a:spcAft>
                <a:spcPts val="0"/>
              </a:spcAft>
              <a:buSzPts val="1400"/>
              <a:buFont typeface="Roboto"/>
              <a:buChar char="○"/>
              <a:defRPr sz="1400">
                <a:latin typeface="Roboto"/>
                <a:ea typeface="Roboto"/>
                <a:cs typeface="Roboto"/>
                <a:sym typeface="Roboto"/>
              </a:defRPr>
            </a:lvl8pPr>
            <a:lvl9pPr marL="4114800" lvl="8" indent="-317500" algn="l">
              <a:lnSpc>
                <a:spcPct val="115000"/>
              </a:lnSpc>
              <a:spcBef>
                <a:spcPts val="800"/>
              </a:spcBef>
              <a:spcAft>
                <a:spcPts val="800"/>
              </a:spcAft>
              <a:buSzPts val="1400"/>
              <a:buFont typeface="Roboto"/>
              <a:buChar char="■"/>
              <a:defRPr sz="1400">
                <a:latin typeface="Roboto"/>
                <a:ea typeface="Roboto"/>
                <a:cs typeface="Roboto"/>
                <a:sym typeface="Roboto"/>
              </a:defRPr>
            </a:lvl9pPr>
          </a:lstStyle>
          <a:p>
            <a:endParaRPr/>
          </a:p>
        </p:txBody>
      </p:sp>
      <p:sp>
        <p:nvSpPr>
          <p:cNvPr id="676" name="Google Shape;676;p56"/>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32"/>
        <p:cNvGrpSpPr/>
        <p:nvPr/>
      </p:nvGrpSpPr>
      <p:grpSpPr>
        <a:xfrm>
          <a:off x="0" y="0"/>
          <a:ext cx="0" cy="0"/>
          <a:chOff x="0" y="0"/>
          <a:chExt cx="0" cy="0"/>
        </a:xfrm>
      </p:grpSpPr>
      <p:sp>
        <p:nvSpPr>
          <p:cNvPr id="33" name="Google Shape;33;p7"/>
          <p:cNvSpPr txBox="1"/>
          <p:nvPr/>
        </p:nvSpPr>
        <p:spPr>
          <a:xfrm>
            <a:off x="710290" y="1039031"/>
            <a:ext cx="644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01.</a:t>
            </a:r>
            <a:endParaRPr sz="2400" b="1" i="0" u="none" strike="noStrike" cap="none">
              <a:solidFill>
                <a:srgbClr val="2E5E73"/>
              </a:solidFill>
              <a:latin typeface="Roboto"/>
              <a:ea typeface="Roboto"/>
              <a:cs typeface="Roboto"/>
              <a:sym typeface="Roboto"/>
            </a:endParaRPr>
          </a:p>
        </p:txBody>
      </p:sp>
      <p:sp>
        <p:nvSpPr>
          <p:cNvPr id="34" name="Google Shape;34;p7"/>
          <p:cNvSpPr txBox="1"/>
          <p:nvPr/>
        </p:nvSpPr>
        <p:spPr>
          <a:xfrm>
            <a:off x="710290" y="1691406"/>
            <a:ext cx="644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02.</a:t>
            </a:r>
            <a:endParaRPr sz="2400" b="1" i="0" u="none" strike="noStrike" cap="none">
              <a:solidFill>
                <a:srgbClr val="2E5E73"/>
              </a:solidFill>
              <a:latin typeface="Roboto"/>
              <a:ea typeface="Roboto"/>
              <a:cs typeface="Roboto"/>
              <a:sym typeface="Roboto"/>
            </a:endParaRPr>
          </a:p>
        </p:txBody>
      </p:sp>
      <p:sp>
        <p:nvSpPr>
          <p:cNvPr id="35" name="Google Shape;35;p7"/>
          <p:cNvSpPr txBox="1"/>
          <p:nvPr/>
        </p:nvSpPr>
        <p:spPr>
          <a:xfrm>
            <a:off x="710290" y="2322756"/>
            <a:ext cx="644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03.</a:t>
            </a:r>
            <a:endParaRPr sz="2400" b="1" i="0" u="none" strike="noStrike" cap="none">
              <a:solidFill>
                <a:srgbClr val="2E5E73"/>
              </a:solidFill>
              <a:latin typeface="Roboto"/>
              <a:ea typeface="Roboto"/>
              <a:cs typeface="Roboto"/>
              <a:sym typeface="Roboto"/>
            </a:endParaRPr>
          </a:p>
        </p:txBody>
      </p:sp>
      <p:sp>
        <p:nvSpPr>
          <p:cNvPr id="36" name="Google Shape;36;p7"/>
          <p:cNvSpPr txBox="1"/>
          <p:nvPr/>
        </p:nvSpPr>
        <p:spPr>
          <a:xfrm>
            <a:off x="710290" y="2954106"/>
            <a:ext cx="644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04.</a:t>
            </a:r>
            <a:endParaRPr sz="2400" b="1" i="0" u="none" strike="noStrike" cap="none">
              <a:solidFill>
                <a:srgbClr val="2E5E73"/>
              </a:solidFill>
              <a:latin typeface="Roboto"/>
              <a:ea typeface="Roboto"/>
              <a:cs typeface="Roboto"/>
              <a:sym typeface="Roboto"/>
            </a:endParaRPr>
          </a:p>
        </p:txBody>
      </p:sp>
      <p:sp>
        <p:nvSpPr>
          <p:cNvPr id="37" name="Google Shape;37;p7"/>
          <p:cNvSpPr txBox="1"/>
          <p:nvPr/>
        </p:nvSpPr>
        <p:spPr>
          <a:xfrm>
            <a:off x="710290" y="3585431"/>
            <a:ext cx="644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05.</a:t>
            </a:r>
            <a:endParaRPr sz="2400" b="1" i="0" u="none" strike="noStrike" cap="none">
              <a:solidFill>
                <a:srgbClr val="2E5E73"/>
              </a:solidFill>
              <a:latin typeface="Roboto"/>
              <a:ea typeface="Roboto"/>
              <a:cs typeface="Roboto"/>
              <a:sym typeface="Roboto"/>
            </a:endParaRPr>
          </a:p>
        </p:txBody>
      </p:sp>
      <p:sp>
        <p:nvSpPr>
          <p:cNvPr id="38" name="Google Shape;38;p7"/>
          <p:cNvSpPr txBox="1"/>
          <p:nvPr/>
        </p:nvSpPr>
        <p:spPr>
          <a:xfrm>
            <a:off x="5380615" y="1039031"/>
            <a:ext cx="693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06.</a:t>
            </a:r>
            <a:endParaRPr sz="2400" b="1" i="0" u="none" strike="noStrike" cap="none">
              <a:solidFill>
                <a:srgbClr val="2E5E73"/>
              </a:solidFill>
              <a:latin typeface="Roboto"/>
              <a:ea typeface="Roboto"/>
              <a:cs typeface="Roboto"/>
              <a:sym typeface="Roboto"/>
            </a:endParaRPr>
          </a:p>
        </p:txBody>
      </p:sp>
      <p:sp>
        <p:nvSpPr>
          <p:cNvPr id="39" name="Google Shape;39;p7"/>
          <p:cNvSpPr txBox="1"/>
          <p:nvPr/>
        </p:nvSpPr>
        <p:spPr>
          <a:xfrm>
            <a:off x="5380615" y="1691406"/>
            <a:ext cx="693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07.</a:t>
            </a:r>
            <a:endParaRPr sz="2400" b="1" i="0" u="none" strike="noStrike" cap="none">
              <a:solidFill>
                <a:srgbClr val="2E5E73"/>
              </a:solidFill>
              <a:latin typeface="Roboto"/>
              <a:ea typeface="Roboto"/>
              <a:cs typeface="Roboto"/>
              <a:sym typeface="Roboto"/>
            </a:endParaRPr>
          </a:p>
        </p:txBody>
      </p:sp>
      <p:sp>
        <p:nvSpPr>
          <p:cNvPr id="40" name="Google Shape;40;p7"/>
          <p:cNvSpPr txBox="1"/>
          <p:nvPr/>
        </p:nvSpPr>
        <p:spPr>
          <a:xfrm>
            <a:off x="5380615" y="2322756"/>
            <a:ext cx="693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08.</a:t>
            </a:r>
            <a:endParaRPr sz="2400" b="1" i="0" u="none" strike="noStrike" cap="none">
              <a:solidFill>
                <a:srgbClr val="2E5E73"/>
              </a:solidFill>
              <a:latin typeface="Roboto"/>
              <a:ea typeface="Roboto"/>
              <a:cs typeface="Roboto"/>
              <a:sym typeface="Roboto"/>
            </a:endParaRPr>
          </a:p>
        </p:txBody>
      </p:sp>
      <p:sp>
        <p:nvSpPr>
          <p:cNvPr id="41" name="Google Shape;41;p7"/>
          <p:cNvSpPr txBox="1"/>
          <p:nvPr/>
        </p:nvSpPr>
        <p:spPr>
          <a:xfrm>
            <a:off x="5380615" y="2954106"/>
            <a:ext cx="693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09.</a:t>
            </a:r>
            <a:endParaRPr sz="2400" b="1" i="0" u="none" strike="noStrike" cap="none">
              <a:solidFill>
                <a:srgbClr val="2E5E73"/>
              </a:solidFill>
              <a:latin typeface="Roboto"/>
              <a:ea typeface="Roboto"/>
              <a:cs typeface="Roboto"/>
              <a:sym typeface="Roboto"/>
            </a:endParaRPr>
          </a:p>
        </p:txBody>
      </p:sp>
      <p:sp>
        <p:nvSpPr>
          <p:cNvPr id="42" name="Google Shape;42;p7"/>
          <p:cNvSpPr txBox="1"/>
          <p:nvPr/>
        </p:nvSpPr>
        <p:spPr>
          <a:xfrm>
            <a:off x="5380615" y="3585431"/>
            <a:ext cx="693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10.</a:t>
            </a:r>
            <a:endParaRPr sz="2400" b="1" i="0" u="none" strike="noStrike" cap="none">
              <a:solidFill>
                <a:srgbClr val="2E5E73"/>
              </a:solidFill>
              <a:latin typeface="Roboto"/>
              <a:ea typeface="Roboto"/>
              <a:cs typeface="Roboto"/>
              <a:sym typeface="Roboto"/>
            </a:endParaRPr>
          </a:p>
        </p:txBody>
      </p:sp>
      <p:pic>
        <p:nvPicPr>
          <p:cNvPr id="43" name="Google Shape;43;p7"/>
          <p:cNvPicPr preferRelativeResize="0"/>
          <p:nvPr/>
        </p:nvPicPr>
        <p:blipFill rotWithShape="1">
          <a:blip r:embed="rId2">
            <a:alphaModFix/>
          </a:blip>
          <a:srcRect/>
          <a:stretch/>
        </p:blipFill>
        <p:spPr>
          <a:xfrm>
            <a:off x="248950" y="271541"/>
            <a:ext cx="363800" cy="461341"/>
          </a:xfrm>
          <a:prstGeom prst="rect">
            <a:avLst/>
          </a:prstGeom>
          <a:noFill/>
          <a:ln>
            <a:noFill/>
          </a:ln>
        </p:spPr>
      </p:pic>
      <p:sp>
        <p:nvSpPr>
          <p:cNvPr id="44" name="Google Shape;44;p7"/>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5" name="Google Shape;45;p7"/>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7"/>
          <p:cNvSpPr txBox="1">
            <a:spLocks noGrp="1"/>
          </p:cNvSpPr>
          <p:nvPr>
            <p:ph type="subTitle" idx="1"/>
          </p:nvPr>
        </p:nvSpPr>
        <p:spPr>
          <a:xfrm>
            <a:off x="1224625" y="1129175"/>
            <a:ext cx="39711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7" name="Google Shape;47;p7"/>
          <p:cNvSpPr txBox="1">
            <a:spLocks noGrp="1"/>
          </p:cNvSpPr>
          <p:nvPr>
            <p:ph type="subTitle" idx="3"/>
          </p:nvPr>
        </p:nvSpPr>
        <p:spPr>
          <a:xfrm>
            <a:off x="1224625" y="1757838"/>
            <a:ext cx="39711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8" name="Google Shape;48;p7"/>
          <p:cNvSpPr txBox="1">
            <a:spLocks noGrp="1"/>
          </p:cNvSpPr>
          <p:nvPr>
            <p:ph type="subTitle" idx="4"/>
          </p:nvPr>
        </p:nvSpPr>
        <p:spPr>
          <a:xfrm>
            <a:off x="1224625" y="2399688"/>
            <a:ext cx="39711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9" name="Google Shape;49;p7"/>
          <p:cNvSpPr txBox="1">
            <a:spLocks noGrp="1"/>
          </p:cNvSpPr>
          <p:nvPr>
            <p:ph type="subTitle" idx="5"/>
          </p:nvPr>
        </p:nvSpPr>
        <p:spPr>
          <a:xfrm>
            <a:off x="1224625" y="3031025"/>
            <a:ext cx="39711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0" name="Google Shape;50;p7"/>
          <p:cNvSpPr txBox="1">
            <a:spLocks noGrp="1"/>
          </p:cNvSpPr>
          <p:nvPr>
            <p:ph type="subTitle" idx="6"/>
          </p:nvPr>
        </p:nvSpPr>
        <p:spPr>
          <a:xfrm>
            <a:off x="1224625" y="3662400"/>
            <a:ext cx="39711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1" name="Google Shape;51;p7"/>
          <p:cNvSpPr txBox="1">
            <a:spLocks noGrp="1"/>
          </p:cNvSpPr>
          <p:nvPr>
            <p:ph type="subTitle" idx="7"/>
          </p:nvPr>
        </p:nvSpPr>
        <p:spPr>
          <a:xfrm>
            <a:off x="5989200" y="1129175"/>
            <a:ext cx="39711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2" name="Google Shape;52;p7"/>
          <p:cNvSpPr txBox="1">
            <a:spLocks noGrp="1"/>
          </p:cNvSpPr>
          <p:nvPr>
            <p:ph type="subTitle" idx="8"/>
          </p:nvPr>
        </p:nvSpPr>
        <p:spPr>
          <a:xfrm>
            <a:off x="5989200" y="1757838"/>
            <a:ext cx="39711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3" name="Google Shape;53;p7"/>
          <p:cNvSpPr txBox="1">
            <a:spLocks noGrp="1"/>
          </p:cNvSpPr>
          <p:nvPr>
            <p:ph type="subTitle" idx="9"/>
          </p:nvPr>
        </p:nvSpPr>
        <p:spPr>
          <a:xfrm>
            <a:off x="5989200" y="2399688"/>
            <a:ext cx="39711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4" name="Google Shape;54;p7"/>
          <p:cNvSpPr txBox="1">
            <a:spLocks noGrp="1"/>
          </p:cNvSpPr>
          <p:nvPr>
            <p:ph type="subTitle" idx="13"/>
          </p:nvPr>
        </p:nvSpPr>
        <p:spPr>
          <a:xfrm>
            <a:off x="5989200" y="3031025"/>
            <a:ext cx="39711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5" name="Google Shape;55;p7"/>
          <p:cNvSpPr txBox="1">
            <a:spLocks noGrp="1"/>
          </p:cNvSpPr>
          <p:nvPr>
            <p:ph type="subTitle" idx="14"/>
          </p:nvPr>
        </p:nvSpPr>
        <p:spPr>
          <a:xfrm>
            <a:off x="5989200" y="3662400"/>
            <a:ext cx="39711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22">
  <p:cSld name="CUSTOM_21">
    <p:spTree>
      <p:nvGrpSpPr>
        <p:cNvPr id="1" name="Shape 57"/>
        <p:cNvGrpSpPr/>
        <p:nvPr/>
      </p:nvGrpSpPr>
      <p:grpSpPr>
        <a:xfrm>
          <a:off x="0" y="0"/>
          <a:ext cx="0" cy="0"/>
          <a:chOff x="0" y="0"/>
          <a:chExt cx="0" cy="0"/>
        </a:xfrm>
      </p:grpSpPr>
      <p:sp>
        <p:nvSpPr>
          <p:cNvPr id="58" name="Google Shape;58;p8"/>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8"/>
          <p:cNvSpPr/>
          <p:nvPr/>
        </p:nvSpPr>
        <p:spPr>
          <a:xfrm>
            <a:off x="953325" y="434773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8"/>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8"/>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1</a:t>
            </a:r>
            <a:endParaRPr sz="1400" b="0" i="0" u="none" strike="noStrike" cap="none">
              <a:solidFill>
                <a:srgbClr val="082D49"/>
              </a:solidFill>
              <a:latin typeface="Arial"/>
              <a:ea typeface="Arial"/>
              <a:cs typeface="Arial"/>
              <a:sym typeface="Arial"/>
            </a:endParaRPr>
          </a:p>
        </p:txBody>
      </p:sp>
      <p:sp>
        <p:nvSpPr>
          <p:cNvPr id="65" name="Google Shape;65;p8"/>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2</a:t>
            </a:r>
            <a:endParaRPr sz="1400" b="0" i="0" u="none" strike="noStrike" cap="none">
              <a:solidFill>
                <a:srgbClr val="082D49"/>
              </a:solidFill>
              <a:latin typeface="Arial"/>
              <a:ea typeface="Arial"/>
              <a:cs typeface="Arial"/>
              <a:sym typeface="Arial"/>
            </a:endParaRPr>
          </a:p>
        </p:txBody>
      </p:sp>
      <p:sp>
        <p:nvSpPr>
          <p:cNvPr id="66" name="Google Shape;66;p8"/>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3</a:t>
            </a:r>
            <a:endParaRPr sz="1400" b="0" i="0" u="none" strike="noStrike" cap="none">
              <a:solidFill>
                <a:srgbClr val="082D49"/>
              </a:solidFill>
              <a:latin typeface="Arial"/>
              <a:ea typeface="Arial"/>
              <a:cs typeface="Arial"/>
              <a:sym typeface="Arial"/>
            </a:endParaRPr>
          </a:p>
        </p:txBody>
      </p:sp>
      <p:sp>
        <p:nvSpPr>
          <p:cNvPr id="67" name="Google Shape;67;p8"/>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4</a:t>
            </a:r>
            <a:endParaRPr sz="1400" b="0" i="0" u="none" strike="noStrike" cap="none">
              <a:solidFill>
                <a:srgbClr val="082D49"/>
              </a:solidFill>
              <a:latin typeface="Arial"/>
              <a:ea typeface="Arial"/>
              <a:cs typeface="Arial"/>
              <a:sym typeface="Arial"/>
            </a:endParaRPr>
          </a:p>
        </p:txBody>
      </p:sp>
      <p:sp>
        <p:nvSpPr>
          <p:cNvPr id="68" name="Google Shape;68;p8"/>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5</a:t>
            </a:r>
            <a:endParaRPr sz="1400" b="0" i="0" u="none" strike="noStrike" cap="none">
              <a:solidFill>
                <a:srgbClr val="082D49"/>
              </a:solidFill>
              <a:latin typeface="Arial"/>
              <a:ea typeface="Arial"/>
              <a:cs typeface="Arial"/>
              <a:sym typeface="Arial"/>
            </a:endParaRPr>
          </a:p>
        </p:txBody>
      </p:sp>
      <p:sp>
        <p:nvSpPr>
          <p:cNvPr id="69" name="Google Shape;69;p8"/>
          <p:cNvSpPr/>
          <p:nvPr/>
        </p:nvSpPr>
        <p:spPr>
          <a:xfrm>
            <a:off x="802850" y="429721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6</a:t>
            </a:r>
            <a:endParaRPr sz="1400" b="0" i="0" u="none" strike="noStrike" cap="none">
              <a:solidFill>
                <a:srgbClr val="082D49"/>
              </a:solidFill>
              <a:latin typeface="Arial"/>
              <a:ea typeface="Arial"/>
              <a:cs typeface="Arial"/>
              <a:sym typeface="Arial"/>
            </a:endParaRPr>
          </a:p>
        </p:txBody>
      </p:sp>
      <p:sp>
        <p:nvSpPr>
          <p:cNvPr id="70" name="Google Shape;70;p8"/>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1" name="Google Shape;71;p8"/>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8"/>
          <p:cNvSpPr txBox="1">
            <a:spLocks noGrp="1"/>
          </p:cNvSpPr>
          <p:nvPr>
            <p:ph type="subTitle" idx="1"/>
          </p:nvPr>
        </p:nvSpPr>
        <p:spPr>
          <a:xfrm>
            <a:off x="1224625" y="1129175"/>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3" name="Google Shape;73;p8"/>
          <p:cNvSpPr txBox="1">
            <a:spLocks noGrp="1"/>
          </p:cNvSpPr>
          <p:nvPr>
            <p:ph type="subTitle" idx="3"/>
          </p:nvPr>
        </p:nvSpPr>
        <p:spPr>
          <a:xfrm>
            <a:off x="1224625" y="179368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4" name="Google Shape;74;p8"/>
          <p:cNvSpPr txBox="1">
            <a:spLocks noGrp="1"/>
          </p:cNvSpPr>
          <p:nvPr>
            <p:ph type="subTitle" idx="4"/>
          </p:nvPr>
        </p:nvSpPr>
        <p:spPr>
          <a:xfrm>
            <a:off x="1224625" y="243578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5" name="Google Shape;75;p8"/>
          <p:cNvSpPr txBox="1">
            <a:spLocks noGrp="1"/>
          </p:cNvSpPr>
          <p:nvPr>
            <p:ph type="subTitle" idx="5"/>
          </p:nvPr>
        </p:nvSpPr>
        <p:spPr>
          <a:xfrm>
            <a:off x="1224625" y="3063525"/>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6" name="Google Shape;76;p8"/>
          <p:cNvSpPr txBox="1">
            <a:spLocks noGrp="1"/>
          </p:cNvSpPr>
          <p:nvPr>
            <p:ph type="subTitle" idx="6"/>
          </p:nvPr>
        </p:nvSpPr>
        <p:spPr>
          <a:xfrm>
            <a:off x="1224625" y="372803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7" name="Google Shape;77;p8"/>
          <p:cNvSpPr txBox="1">
            <a:spLocks noGrp="1"/>
          </p:cNvSpPr>
          <p:nvPr>
            <p:ph type="subTitle" idx="7"/>
          </p:nvPr>
        </p:nvSpPr>
        <p:spPr>
          <a:xfrm>
            <a:off x="1224625" y="4370138"/>
            <a:ext cx="7110300" cy="400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8" name="Google Shape;78;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pic>
        <p:nvPicPr>
          <p:cNvPr id="79" name="Google Shape;79;p8"/>
          <p:cNvPicPr preferRelativeResize="0"/>
          <p:nvPr/>
        </p:nvPicPr>
        <p:blipFill rotWithShape="1">
          <a:blip r:embed="rId2">
            <a:alphaModFix/>
          </a:blip>
          <a:srcRect/>
          <a:stretch/>
        </p:blipFill>
        <p:spPr>
          <a:xfrm>
            <a:off x="198650" y="271550"/>
            <a:ext cx="459000" cy="47154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22 2">
  <p:cSld name="CUSTOM_21_2">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724200" y="127400"/>
            <a:ext cx="4452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2" name="Google Shape;82;p9"/>
          <p:cNvSpPr txBox="1">
            <a:spLocks noGrp="1"/>
          </p:cNvSpPr>
          <p:nvPr>
            <p:ph type="title" idx="2"/>
          </p:nvPr>
        </p:nvSpPr>
        <p:spPr>
          <a:xfrm>
            <a:off x="742750" y="478650"/>
            <a:ext cx="4452900" cy="32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400"/>
              <a:buFont typeface="Roboto Light"/>
              <a:buNone/>
              <a:defRPr sz="1400" b="0">
                <a:latin typeface="Roboto Light"/>
                <a:ea typeface="Roboto Light"/>
                <a:cs typeface="Roboto Light"/>
                <a:sym typeface="Roboto Ligh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3" name="Google Shape;83;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pic>
        <p:nvPicPr>
          <p:cNvPr id="84" name="Google Shape;84;p9"/>
          <p:cNvPicPr preferRelativeResize="0"/>
          <p:nvPr/>
        </p:nvPicPr>
        <p:blipFill rotWithShape="1">
          <a:blip r:embed="rId2">
            <a:alphaModFix/>
          </a:blip>
          <a:srcRect/>
          <a:stretch/>
        </p:blipFill>
        <p:spPr>
          <a:xfrm>
            <a:off x="198650" y="271550"/>
            <a:ext cx="459000" cy="47154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1">
  <p:cSld name="CUSTOM_23">
    <p:spTree>
      <p:nvGrpSpPr>
        <p:cNvPr id="1" name="Shape 85"/>
        <p:cNvGrpSpPr/>
        <p:nvPr/>
      </p:nvGrpSpPr>
      <p:grpSpPr>
        <a:xfrm>
          <a:off x="0" y="0"/>
          <a:ext cx="0" cy="0"/>
          <a:chOff x="0" y="0"/>
          <a:chExt cx="0" cy="0"/>
        </a:xfrm>
      </p:grpSpPr>
      <p:sp>
        <p:nvSpPr>
          <p:cNvPr id="86" name="Google Shape;86;p10"/>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txBox="1"/>
          <p:nvPr/>
        </p:nvSpPr>
        <p:spPr>
          <a:xfrm>
            <a:off x="724200" y="127400"/>
            <a:ext cx="44529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Activity: </a:t>
            </a:r>
            <a:endParaRPr sz="2400" b="1" i="0" u="none" strike="noStrike" cap="none">
              <a:solidFill>
                <a:srgbClr val="2E5E73"/>
              </a:solidFill>
              <a:latin typeface="Roboto"/>
              <a:ea typeface="Roboto"/>
              <a:cs typeface="Roboto"/>
              <a:sym typeface="Roboto"/>
            </a:endParaRPr>
          </a:p>
        </p:txBody>
      </p:sp>
      <p:sp>
        <p:nvSpPr>
          <p:cNvPr id="88" name="Google Shape;88;p10"/>
          <p:cNvSpPr txBox="1"/>
          <p:nvPr/>
        </p:nvSpPr>
        <p:spPr>
          <a:xfrm>
            <a:off x="5901175" y="3977950"/>
            <a:ext cx="2872200" cy="434400"/>
          </a:xfrm>
          <a:prstGeom prst="rect">
            <a:avLst/>
          </a:prstGeom>
          <a:noFill/>
          <a:ln>
            <a:noFill/>
          </a:ln>
        </p:spPr>
        <p:txBody>
          <a:bodyPr spcFirstLastPara="1" wrap="square" lIns="640075" tIns="0" rIns="91425" bIns="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2E5E73"/>
                </a:solidFill>
                <a:latin typeface="Roboto"/>
                <a:ea typeface="Roboto"/>
                <a:cs typeface="Roboto"/>
                <a:sym typeface="Roboto"/>
              </a:rPr>
              <a:t>Suggested Time:</a:t>
            </a:r>
            <a:endParaRPr sz="1400" b="1" i="0" u="none" strike="noStrike" cap="none">
              <a:solidFill>
                <a:srgbClr val="2E5E73"/>
              </a:solidFill>
              <a:latin typeface="Roboto"/>
              <a:ea typeface="Roboto"/>
              <a:cs typeface="Roboto"/>
              <a:sym typeface="Roboto"/>
            </a:endParaRPr>
          </a:p>
        </p:txBody>
      </p:sp>
      <p:pic>
        <p:nvPicPr>
          <p:cNvPr id="89" name="Google Shape;89;p10"/>
          <p:cNvPicPr preferRelativeResize="0"/>
          <p:nvPr/>
        </p:nvPicPr>
        <p:blipFill rotWithShape="1">
          <a:blip r:embed="rId2">
            <a:alphaModFix/>
          </a:blip>
          <a:srcRect/>
          <a:stretch/>
        </p:blipFill>
        <p:spPr>
          <a:xfrm>
            <a:off x="197877" y="269548"/>
            <a:ext cx="434800" cy="428796"/>
          </a:xfrm>
          <a:prstGeom prst="rect">
            <a:avLst/>
          </a:prstGeom>
          <a:noFill/>
          <a:ln>
            <a:noFill/>
          </a:ln>
        </p:spPr>
      </p:pic>
      <p:pic>
        <p:nvPicPr>
          <p:cNvPr id="90" name="Google Shape;90;p10"/>
          <p:cNvPicPr preferRelativeResize="0"/>
          <p:nvPr/>
        </p:nvPicPr>
        <p:blipFill rotWithShape="1">
          <a:blip r:embed="rId3">
            <a:alphaModFix amt="12000"/>
          </a:blip>
          <a:srcRect l="-3280" t="-19179" r="-37524" b="41054"/>
          <a:stretch/>
        </p:blipFill>
        <p:spPr>
          <a:xfrm>
            <a:off x="0" y="3069475"/>
            <a:ext cx="3716100" cy="2074025"/>
          </a:xfrm>
          <a:prstGeom prst="rect">
            <a:avLst/>
          </a:prstGeom>
          <a:noFill/>
          <a:ln>
            <a:noFill/>
          </a:ln>
        </p:spPr>
      </p:pic>
      <p:cxnSp>
        <p:nvCxnSpPr>
          <p:cNvPr id="91" name="Google Shape;91;p10"/>
          <p:cNvCxnSpPr/>
          <p:nvPr/>
        </p:nvCxnSpPr>
        <p:spPr>
          <a:xfrm>
            <a:off x="0" y="929900"/>
            <a:ext cx="7337400" cy="0"/>
          </a:xfrm>
          <a:prstGeom prst="straightConnector1">
            <a:avLst/>
          </a:prstGeom>
          <a:noFill/>
          <a:ln w="19050" cap="flat" cmpd="sng">
            <a:solidFill>
              <a:srgbClr val="2E5E73"/>
            </a:solidFill>
            <a:prstDash val="solid"/>
            <a:round/>
            <a:headEnd type="none" w="sm" len="sm"/>
            <a:tailEnd type="oval" w="med" len="med"/>
          </a:ln>
        </p:spPr>
      </p:cxnSp>
      <p:sp>
        <p:nvSpPr>
          <p:cNvPr id="92" name="Google Shape;92;p10"/>
          <p:cNvSpPr txBox="1">
            <a:spLocks noGrp="1"/>
          </p:cNvSpPr>
          <p:nvPr>
            <p:ph type="subTitle" idx="1"/>
          </p:nvPr>
        </p:nvSpPr>
        <p:spPr>
          <a:xfrm>
            <a:off x="818575" y="1726975"/>
            <a:ext cx="6518700" cy="2116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3" name="Google Shape;93;p10"/>
          <p:cNvSpPr txBox="1">
            <a:spLocks noGrp="1"/>
          </p:cNvSpPr>
          <p:nvPr>
            <p:ph type="subTitle" idx="2"/>
          </p:nvPr>
        </p:nvSpPr>
        <p:spPr>
          <a:xfrm>
            <a:off x="2184800" y="4246400"/>
            <a:ext cx="6518700" cy="3231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94" name="Google Shape;94;p10"/>
          <p:cNvSpPr txBox="1">
            <a:spLocks noGrp="1"/>
          </p:cNvSpPr>
          <p:nvPr>
            <p:ph type="subTitle" idx="3"/>
          </p:nvPr>
        </p:nvSpPr>
        <p:spPr>
          <a:xfrm>
            <a:off x="724200" y="478650"/>
            <a:ext cx="6613200" cy="3231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2E5E73"/>
              </a:buClr>
              <a:buSzPts val="2400"/>
              <a:buFont typeface="Roboto"/>
              <a:buNone/>
              <a:defRPr sz="2400" b="1" i="0" u="none" strike="noStrike" cap="none">
                <a:solidFill>
                  <a:srgbClr val="2E5E73"/>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2E5E73"/>
              </a:buClr>
              <a:buSzPts val="1800"/>
              <a:buFont typeface="Roboto Light"/>
              <a:buChar char="●"/>
              <a:defRPr sz="1800" b="0" i="0" u="none" strike="noStrike" cap="none">
                <a:solidFill>
                  <a:srgbClr val="2E5E73"/>
                </a:solidFill>
                <a:latin typeface="Roboto Light"/>
                <a:ea typeface="Roboto Light"/>
                <a:cs typeface="Roboto Light"/>
                <a:sym typeface="Roboto Light"/>
              </a:defRPr>
            </a:lvl1pPr>
            <a:lvl2pPr marL="914400" marR="0" lvl="1" indent="-317500" algn="l" rtl="0">
              <a:lnSpc>
                <a:spcPct val="115000"/>
              </a:lnSpc>
              <a:spcBef>
                <a:spcPts val="0"/>
              </a:spcBef>
              <a:spcAft>
                <a:spcPts val="0"/>
              </a:spcAft>
              <a:buClr>
                <a:srgbClr val="2E5E73"/>
              </a:buClr>
              <a:buSzPts val="1400"/>
              <a:buFont typeface="Roboto Light"/>
              <a:buChar char="○"/>
              <a:defRPr sz="1400" b="0" i="0" u="none" strike="noStrike" cap="none">
                <a:solidFill>
                  <a:srgbClr val="2E5E73"/>
                </a:solidFill>
                <a:latin typeface="Roboto Light"/>
                <a:ea typeface="Roboto Light"/>
                <a:cs typeface="Roboto Light"/>
                <a:sym typeface="Roboto Light"/>
              </a:defRPr>
            </a:lvl2pPr>
            <a:lvl3pPr marL="1371600" marR="0" lvl="2" indent="-317500" algn="l" rtl="0">
              <a:lnSpc>
                <a:spcPct val="115000"/>
              </a:lnSpc>
              <a:spcBef>
                <a:spcPts val="0"/>
              </a:spcBef>
              <a:spcAft>
                <a:spcPts val="0"/>
              </a:spcAft>
              <a:buClr>
                <a:srgbClr val="2E5E73"/>
              </a:buClr>
              <a:buSzPts val="1400"/>
              <a:buFont typeface="Roboto Light"/>
              <a:buChar char="■"/>
              <a:defRPr sz="1400" b="0" i="0" u="none" strike="noStrike" cap="none">
                <a:solidFill>
                  <a:srgbClr val="2E5E73"/>
                </a:solidFill>
                <a:latin typeface="Roboto Light"/>
                <a:ea typeface="Roboto Light"/>
                <a:cs typeface="Roboto Light"/>
                <a:sym typeface="Roboto Light"/>
              </a:defRPr>
            </a:lvl3pPr>
            <a:lvl4pPr marL="1828800" marR="0" lvl="3" indent="-317500" algn="l" rtl="0">
              <a:lnSpc>
                <a:spcPct val="115000"/>
              </a:lnSpc>
              <a:spcBef>
                <a:spcPts val="0"/>
              </a:spcBef>
              <a:spcAft>
                <a:spcPts val="0"/>
              </a:spcAft>
              <a:buClr>
                <a:srgbClr val="2E5E73"/>
              </a:buClr>
              <a:buSzPts val="1400"/>
              <a:buFont typeface="Roboto Light"/>
              <a:buChar char="●"/>
              <a:defRPr sz="1400" b="0" i="0" u="none" strike="noStrike" cap="none">
                <a:solidFill>
                  <a:srgbClr val="2E5E73"/>
                </a:solidFill>
                <a:latin typeface="Roboto Light"/>
                <a:ea typeface="Roboto Light"/>
                <a:cs typeface="Roboto Light"/>
                <a:sym typeface="Roboto Light"/>
              </a:defRPr>
            </a:lvl4pPr>
            <a:lvl5pPr marL="2286000" marR="0" lvl="4" indent="-317500" algn="l" rtl="0">
              <a:lnSpc>
                <a:spcPct val="115000"/>
              </a:lnSpc>
              <a:spcBef>
                <a:spcPts val="0"/>
              </a:spcBef>
              <a:spcAft>
                <a:spcPts val="0"/>
              </a:spcAft>
              <a:buClr>
                <a:srgbClr val="2E5E73"/>
              </a:buClr>
              <a:buSzPts val="1400"/>
              <a:buFont typeface="Roboto Light"/>
              <a:buChar char="○"/>
              <a:defRPr sz="1400" b="0" i="0" u="none" strike="noStrike" cap="none">
                <a:solidFill>
                  <a:srgbClr val="2E5E73"/>
                </a:solidFill>
                <a:latin typeface="Roboto Light"/>
                <a:ea typeface="Roboto Light"/>
                <a:cs typeface="Roboto Light"/>
                <a:sym typeface="Roboto Light"/>
              </a:defRPr>
            </a:lvl5pPr>
            <a:lvl6pPr marL="2743200" marR="0" lvl="5" indent="-317500" algn="l" rtl="0">
              <a:lnSpc>
                <a:spcPct val="115000"/>
              </a:lnSpc>
              <a:spcBef>
                <a:spcPts val="0"/>
              </a:spcBef>
              <a:spcAft>
                <a:spcPts val="0"/>
              </a:spcAft>
              <a:buClr>
                <a:srgbClr val="2E5E73"/>
              </a:buClr>
              <a:buSzPts val="1400"/>
              <a:buFont typeface="Roboto Light"/>
              <a:buChar char="■"/>
              <a:defRPr sz="1400" b="0" i="0" u="none" strike="noStrike" cap="none">
                <a:solidFill>
                  <a:srgbClr val="2E5E73"/>
                </a:solidFill>
                <a:latin typeface="Roboto Light"/>
                <a:ea typeface="Roboto Light"/>
                <a:cs typeface="Roboto Light"/>
                <a:sym typeface="Roboto Light"/>
              </a:defRPr>
            </a:lvl6pPr>
            <a:lvl7pPr marL="3200400" marR="0" lvl="6" indent="-317500" algn="l" rtl="0">
              <a:lnSpc>
                <a:spcPct val="115000"/>
              </a:lnSpc>
              <a:spcBef>
                <a:spcPts val="0"/>
              </a:spcBef>
              <a:spcAft>
                <a:spcPts val="0"/>
              </a:spcAft>
              <a:buClr>
                <a:srgbClr val="2E5E73"/>
              </a:buClr>
              <a:buSzPts val="1400"/>
              <a:buFont typeface="Roboto Light"/>
              <a:buChar char="●"/>
              <a:defRPr sz="1400" b="0" i="0" u="none" strike="noStrike" cap="none">
                <a:solidFill>
                  <a:srgbClr val="2E5E73"/>
                </a:solidFill>
                <a:latin typeface="Roboto Light"/>
                <a:ea typeface="Roboto Light"/>
                <a:cs typeface="Roboto Light"/>
                <a:sym typeface="Roboto Light"/>
              </a:defRPr>
            </a:lvl7pPr>
            <a:lvl8pPr marL="3657600" marR="0" lvl="7" indent="-317500" algn="l" rtl="0">
              <a:lnSpc>
                <a:spcPct val="115000"/>
              </a:lnSpc>
              <a:spcBef>
                <a:spcPts val="0"/>
              </a:spcBef>
              <a:spcAft>
                <a:spcPts val="0"/>
              </a:spcAft>
              <a:buClr>
                <a:srgbClr val="2E5E73"/>
              </a:buClr>
              <a:buSzPts val="1400"/>
              <a:buFont typeface="Roboto Light"/>
              <a:buChar char="○"/>
              <a:defRPr sz="1400" b="0" i="0" u="none" strike="noStrike" cap="none">
                <a:solidFill>
                  <a:srgbClr val="2E5E73"/>
                </a:solidFill>
                <a:latin typeface="Roboto Light"/>
                <a:ea typeface="Roboto Light"/>
                <a:cs typeface="Roboto Light"/>
                <a:sym typeface="Roboto Light"/>
              </a:defRPr>
            </a:lvl8pPr>
            <a:lvl9pPr marL="4114800" marR="0" lvl="8" indent="-317500" algn="l" rtl="0">
              <a:lnSpc>
                <a:spcPct val="115000"/>
              </a:lnSpc>
              <a:spcBef>
                <a:spcPts val="0"/>
              </a:spcBef>
              <a:spcAft>
                <a:spcPts val="0"/>
              </a:spcAft>
              <a:buClr>
                <a:srgbClr val="2E5E73"/>
              </a:buClr>
              <a:buSzPts val="1400"/>
              <a:buFont typeface="Roboto Light"/>
              <a:buChar char="■"/>
              <a:defRPr sz="1400" b="0" i="0" u="none" strike="noStrike" cap="none">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brennancenter.org/our-work/research-reports/myth-vs-reality-trends-retail-theft"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0"/>
        <p:cNvGrpSpPr/>
        <p:nvPr/>
      </p:nvGrpSpPr>
      <p:grpSpPr>
        <a:xfrm>
          <a:off x="0" y="0"/>
          <a:ext cx="0" cy="0"/>
          <a:chOff x="0" y="0"/>
          <a:chExt cx="0" cy="0"/>
        </a:xfrm>
      </p:grpSpPr>
      <p:sp>
        <p:nvSpPr>
          <p:cNvPr id="681" name="Google Shape;681;p57"/>
          <p:cNvSpPr txBox="1"/>
          <p:nvPr/>
        </p:nvSpPr>
        <p:spPr>
          <a:xfrm>
            <a:off x="4271499" y="1606750"/>
            <a:ext cx="2368500" cy="60218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None/>
            </a:pPr>
            <a:r>
              <a:rPr lang="en-US" sz="1200" b="1" i="0" u="none" strike="noStrike" cap="none">
                <a:solidFill>
                  <a:schemeClr val="lt1"/>
                </a:solidFill>
                <a:latin typeface="Roboto"/>
                <a:ea typeface="Roboto"/>
                <a:cs typeface="Roboto"/>
                <a:sym typeface="Roboto"/>
              </a:rPr>
              <a:t>Group 3, Project 1</a:t>
            </a:r>
            <a:endParaRPr sz="1200" b="1" i="0" u="none" strike="noStrike" cap="none">
              <a:solidFill>
                <a:schemeClr val="lt1"/>
              </a:solidFill>
              <a:latin typeface="Roboto"/>
              <a:ea typeface="Roboto"/>
              <a:cs typeface="Roboto"/>
              <a:sym typeface="Roboto"/>
            </a:endParaRPr>
          </a:p>
        </p:txBody>
      </p:sp>
      <p:sp>
        <p:nvSpPr>
          <p:cNvPr id="682" name="Google Shape;682;p57"/>
          <p:cNvSpPr txBox="1">
            <a:spLocks noGrp="1"/>
          </p:cNvSpPr>
          <p:nvPr>
            <p:ph type="title"/>
          </p:nvPr>
        </p:nvSpPr>
        <p:spPr>
          <a:xfrm>
            <a:off x="4234699" y="1976050"/>
            <a:ext cx="4808700" cy="129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US" sz="2800" b="0">
                <a:solidFill>
                  <a:srgbClr val="FFFFFF"/>
                </a:solidFill>
              </a:rPr>
              <a:t>Impact of AI and ML Technologies in Chicago Law Enforcement</a:t>
            </a:r>
            <a:endParaRPr sz="2800" b="0">
              <a:solidFill>
                <a:srgbClr val="FFFFFF"/>
              </a:solidFill>
            </a:endParaRPr>
          </a:p>
        </p:txBody>
      </p:sp>
      <p:sp>
        <p:nvSpPr>
          <p:cNvPr id="683" name="Google Shape;683;p57"/>
          <p:cNvSpPr txBox="1"/>
          <p:nvPr/>
        </p:nvSpPr>
        <p:spPr>
          <a:xfrm>
            <a:off x="4271499" y="3276050"/>
            <a:ext cx="3054300" cy="814552"/>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None/>
            </a:pPr>
            <a:r>
              <a:rPr lang="en-US" sz="1200" b="0" i="0" u="none" strike="noStrike" cap="none">
                <a:solidFill>
                  <a:schemeClr val="lt1"/>
                </a:solidFill>
                <a:latin typeface="Roboto Light"/>
                <a:ea typeface="Roboto Light"/>
                <a:cs typeface="Roboto Light"/>
                <a:sym typeface="Roboto Light"/>
              </a:rPr>
              <a:t>Dwann Wilson, Kanish Mohan, Kyle Williams and Marcellus Smith</a:t>
            </a:r>
            <a:endParaRPr sz="1400" b="0" i="0" u="none" strike="noStrike" cap="none">
              <a:solidFill>
                <a:schemeClr val="lt1"/>
              </a:solidFill>
              <a:latin typeface="Roboto Light"/>
              <a:ea typeface="Roboto Light"/>
              <a:cs typeface="Roboto Light"/>
              <a:sym typeface="Roboto Light"/>
            </a:endParaRPr>
          </a:p>
        </p:txBody>
      </p:sp>
      <p:cxnSp>
        <p:nvCxnSpPr>
          <p:cNvPr id="684" name="Google Shape;684;p57"/>
          <p:cNvCxnSpPr/>
          <p:nvPr/>
        </p:nvCxnSpPr>
        <p:spPr>
          <a:xfrm>
            <a:off x="4347750" y="1976050"/>
            <a:ext cx="968700" cy="0"/>
          </a:xfrm>
          <a:prstGeom prst="straightConnector1">
            <a:avLst/>
          </a:prstGeom>
          <a:noFill/>
          <a:ln w="19050" cap="flat" cmpd="sng">
            <a:solidFill>
              <a:schemeClr val="lt1"/>
            </a:solidFill>
            <a:prstDash val="solid"/>
            <a:round/>
            <a:headEnd type="none" w="sm" len="sm"/>
            <a:tailEnd type="none" w="sm" len="sm"/>
          </a:ln>
        </p:spPr>
      </p:cxnSp>
      <p:cxnSp>
        <p:nvCxnSpPr>
          <p:cNvPr id="685" name="Google Shape;685;p57"/>
          <p:cNvCxnSpPr/>
          <p:nvPr/>
        </p:nvCxnSpPr>
        <p:spPr>
          <a:xfrm>
            <a:off x="4358200" y="1975950"/>
            <a:ext cx="5446500" cy="0"/>
          </a:xfrm>
          <a:prstGeom prst="straightConnector1">
            <a:avLst/>
          </a:prstGeom>
          <a:noFill/>
          <a:ln w="19050" cap="flat" cmpd="sng">
            <a:solidFill>
              <a:schemeClr val="lt1"/>
            </a:solidFill>
            <a:prstDash val="solid"/>
            <a:round/>
            <a:headEnd type="none" w="sm" len="sm"/>
            <a:tailEnd type="oval" w="med" len="med"/>
          </a:ln>
        </p:spPr>
      </p:cxnSp>
      <p:sp>
        <p:nvSpPr>
          <p:cNvPr id="686" name="Google Shape;686;p57"/>
          <p:cNvSpPr txBox="1"/>
          <p:nvPr/>
        </p:nvSpPr>
        <p:spPr>
          <a:xfrm>
            <a:off x="0" y="4850400"/>
            <a:ext cx="5022000" cy="307800"/>
          </a:xfrm>
          <a:prstGeom prst="rect">
            <a:avLst/>
          </a:prstGeom>
          <a:noFill/>
          <a:ln>
            <a:noFill/>
          </a:ln>
        </p:spPr>
        <p:txBody>
          <a:bodyPr spcFirstLastPara="1" wrap="square" lIns="365750" tIns="91425" rIns="91425" bIns="91425" anchor="t" anchorCtr="0">
            <a:spAutoFit/>
          </a:bodyPr>
          <a:lstStyle/>
          <a:p>
            <a:pPr marL="0" marR="0" lvl="0" indent="0" algn="l" rtl="0">
              <a:lnSpc>
                <a:spcPct val="115000"/>
              </a:lnSpc>
              <a:spcBef>
                <a:spcPts val="0"/>
              </a:spcBef>
              <a:spcAft>
                <a:spcPts val="1600"/>
              </a:spcAft>
              <a:buClr>
                <a:srgbClr val="000000"/>
              </a:buClr>
              <a:buSzPts val="800"/>
              <a:buFont typeface="Arial"/>
              <a:buNone/>
            </a:pPr>
            <a:r>
              <a:rPr lang="en-US" sz="800" b="0" i="0" u="none" strike="noStrike" cap="none">
                <a:solidFill>
                  <a:schemeClr val="lt1"/>
                </a:solidFill>
                <a:latin typeface="Roboto Light"/>
                <a:ea typeface="Roboto Light"/>
                <a:cs typeface="Roboto Light"/>
                <a:sym typeface="Roboto Light"/>
              </a:rPr>
              <a:t>© 2023 edX Boot Camps LLC. Confidential and Proprietary. All Rights Reserved.</a:t>
            </a:r>
            <a:endParaRPr sz="1000" b="0" i="0" u="none" strike="noStrike" cap="none">
              <a:solidFill>
                <a:schemeClr val="lt1"/>
              </a:solidFill>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1"/>
                                        </p:tgtEl>
                                        <p:attrNameLst>
                                          <p:attrName>style.visibility</p:attrName>
                                        </p:attrNameLst>
                                      </p:cBhvr>
                                      <p:to>
                                        <p:strVal val="visible"/>
                                      </p:to>
                                    </p:set>
                                    <p:animEffect transition="in" filter="fade">
                                      <p:cBhvr>
                                        <p:cTn id="7" dur="1000"/>
                                        <p:tgtEl>
                                          <p:spTgt spid="681"/>
                                        </p:tgtEl>
                                      </p:cBhvr>
                                    </p:animEffect>
                                  </p:childTnLst>
                                </p:cTn>
                              </p:par>
                              <p:par>
                                <p:cTn id="8" presetID="10" presetClass="entr" presetSubtype="0" fill="hold" nodeType="withEffect">
                                  <p:stCondLst>
                                    <p:cond delay="0"/>
                                  </p:stCondLst>
                                  <p:childTnLst>
                                    <p:set>
                                      <p:cBhvr>
                                        <p:cTn id="9" dur="1" fill="hold">
                                          <p:stCondLst>
                                            <p:cond delay="0"/>
                                          </p:stCondLst>
                                        </p:cTn>
                                        <p:tgtEl>
                                          <p:spTgt spid="682"/>
                                        </p:tgtEl>
                                        <p:attrNameLst>
                                          <p:attrName>style.visibility</p:attrName>
                                        </p:attrNameLst>
                                      </p:cBhvr>
                                      <p:to>
                                        <p:strVal val="visible"/>
                                      </p:to>
                                    </p:set>
                                    <p:animEffect transition="in" filter="fade">
                                      <p:cBhvr>
                                        <p:cTn id="10" dur="1000"/>
                                        <p:tgtEl>
                                          <p:spTgt spid="682"/>
                                        </p:tgtEl>
                                      </p:cBhvr>
                                    </p:animEffect>
                                  </p:childTnLst>
                                </p:cTn>
                              </p:par>
                              <p:par>
                                <p:cTn id="11" presetID="10" presetClass="entr" presetSubtype="0" fill="hold" nodeType="withEffect">
                                  <p:stCondLst>
                                    <p:cond delay="0"/>
                                  </p:stCondLst>
                                  <p:childTnLst>
                                    <p:set>
                                      <p:cBhvr>
                                        <p:cTn id="12" dur="1" fill="hold">
                                          <p:stCondLst>
                                            <p:cond delay="0"/>
                                          </p:stCondLst>
                                        </p:cTn>
                                        <p:tgtEl>
                                          <p:spTgt spid="683"/>
                                        </p:tgtEl>
                                        <p:attrNameLst>
                                          <p:attrName>style.visibility</p:attrName>
                                        </p:attrNameLst>
                                      </p:cBhvr>
                                      <p:to>
                                        <p:strVal val="visible"/>
                                      </p:to>
                                    </p:set>
                                    <p:animEffect transition="in" filter="fade">
                                      <p:cBhvr>
                                        <p:cTn id="13" dur="1000"/>
                                        <p:tgtEl>
                                          <p:spTgt spid="683"/>
                                        </p:tgtEl>
                                      </p:cBhvr>
                                    </p:animEffect>
                                  </p:childTnLst>
                                </p:cTn>
                              </p:par>
                              <p:par>
                                <p:cTn id="14" presetID="10" presetClass="entr" presetSubtype="0" fill="hold" nodeType="withEffect">
                                  <p:stCondLst>
                                    <p:cond delay="0"/>
                                  </p:stCondLst>
                                  <p:childTnLst>
                                    <p:set>
                                      <p:cBhvr>
                                        <p:cTn id="15" dur="1" fill="hold">
                                          <p:stCondLst>
                                            <p:cond delay="0"/>
                                          </p:stCondLst>
                                        </p:cTn>
                                        <p:tgtEl>
                                          <p:spTgt spid="684"/>
                                        </p:tgtEl>
                                        <p:attrNameLst>
                                          <p:attrName>style.visibility</p:attrName>
                                        </p:attrNameLst>
                                      </p:cBhvr>
                                      <p:to>
                                        <p:strVal val="visible"/>
                                      </p:to>
                                    </p:set>
                                    <p:animEffect transition="in" filter="fade">
                                      <p:cBhvr>
                                        <p:cTn id="16" dur="10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rgbClr val="000000"/>
              </a:buClr>
              <a:buFont typeface="Arial"/>
              <a:buNone/>
            </a:pPr>
            <a:r>
              <a:rPr lang="en-US">
                <a:solidFill>
                  <a:schemeClr val="accent6"/>
                </a:solidFill>
              </a:rPr>
              <a:t>The results of the analysis</a:t>
            </a:r>
            <a:endParaRPr/>
          </a:p>
        </p:txBody>
      </p:sp>
      <p:sp>
        <p:nvSpPr>
          <p:cNvPr id="770" name="Google Shape;770;p66"/>
          <p:cNvSpPr txBox="1">
            <a:spLocks noGrp="1"/>
          </p:cNvSpPr>
          <p:nvPr>
            <p:ph type="body" idx="1"/>
          </p:nvPr>
        </p:nvSpPr>
        <p:spPr>
          <a:xfrm>
            <a:off x="311700" y="9603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b="1">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pic>
        <p:nvPicPr>
          <p:cNvPr id="771" name="Google Shape;771;p66"/>
          <p:cNvPicPr preferRelativeResize="0"/>
          <p:nvPr/>
        </p:nvPicPr>
        <p:blipFill>
          <a:blip r:embed="rId3">
            <a:alphaModFix/>
          </a:blip>
          <a:stretch>
            <a:fillRect/>
          </a:stretch>
        </p:blipFill>
        <p:spPr>
          <a:xfrm>
            <a:off x="615775" y="1017725"/>
            <a:ext cx="7315200" cy="365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pic>
        <p:nvPicPr>
          <p:cNvPr id="776" name="Google Shape;776;p67"/>
          <p:cNvPicPr preferRelativeResize="0"/>
          <p:nvPr/>
        </p:nvPicPr>
        <p:blipFill rotWithShape="1">
          <a:blip r:embed="rId3">
            <a:alphaModFix amt="11000"/>
          </a:blip>
          <a:srcRect/>
          <a:stretch/>
        </p:blipFill>
        <p:spPr>
          <a:xfrm>
            <a:off x="5672475" y="2991225"/>
            <a:ext cx="3471525" cy="2243875"/>
          </a:xfrm>
          <a:prstGeom prst="rect">
            <a:avLst/>
          </a:prstGeom>
          <a:noFill/>
          <a:ln>
            <a:noFill/>
          </a:ln>
        </p:spPr>
      </p:pic>
      <p:sp>
        <p:nvSpPr>
          <p:cNvPr id="777" name="Google Shape;777;p67"/>
          <p:cNvSpPr txBox="1"/>
          <p:nvPr/>
        </p:nvSpPr>
        <p:spPr>
          <a:xfrm>
            <a:off x="373226" y="189803"/>
            <a:ext cx="8122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400" b="1" i="0" u="none" strike="noStrike" cap="none" dirty="0">
                <a:solidFill>
                  <a:srgbClr val="2E5E73"/>
                </a:solidFill>
                <a:latin typeface="Roboto"/>
                <a:ea typeface="Roboto"/>
                <a:cs typeface="Roboto"/>
                <a:sym typeface="Roboto"/>
              </a:rPr>
              <a:t>The results of the analysis</a:t>
            </a:r>
            <a:endParaRPr sz="2400" b="1" i="0" u="none" strike="noStrike" cap="none" dirty="0">
              <a:solidFill>
                <a:srgbClr val="2E5E73"/>
              </a:solidFill>
              <a:latin typeface="Roboto"/>
              <a:ea typeface="Roboto"/>
              <a:cs typeface="Roboto"/>
              <a:sym typeface="Roboto"/>
            </a:endParaRPr>
          </a:p>
        </p:txBody>
      </p:sp>
      <p:sp>
        <p:nvSpPr>
          <p:cNvPr id="778" name="Google Shape;778;p67"/>
          <p:cNvSpPr txBox="1">
            <a:spLocks noGrp="1"/>
          </p:cNvSpPr>
          <p:nvPr>
            <p:ph type="body" idx="1"/>
          </p:nvPr>
        </p:nvSpPr>
        <p:spPr>
          <a:xfrm>
            <a:off x="373226" y="909074"/>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a:t>Section 3: ShotSpotter Gun Detection and its Impact on Minority Communities</a:t>
            </a:r>
            <a:endParaRPr/>
          </a:p>
        </p:txBody>
      </p:sp>
      <p:pic>
        <p:nvPicPr>
          <p:cNvPr id="779" name="Google Shape;779;p67"/>
          <p:cNvPicPr preferRelativeResize="0"/>
          <p:nvPr/>
        </p:nvPicPr>
        <p:blipFill>
          <a:blip r:embed="rId4">
            <a:alphaModFix/>
          </a:blip>
          <a:stretch>
            <a:fillRect/>
          </a:stretch>
        </p:blipFill>
        <p:spPr>
          <a:xfrm>
            <a:off x="263575" y="1439700"/>
            <a:ext cx="3977875" cy="3538175"/>
          </a:xfrm>
          <a:prstGeom prst="rect">
            <a:avLst/>
          </a:prstGeom>
          <a:noFill/>
          <a:ln>
            <a:noFill/>
          </a:ln>
        </p:spPr>
      </p:pic>
      <p:pic>
        <p:nvPicPr>
          <p:cNvPr id="780" name="Google Shape;780;p67"/>
          <p:cNvPicPr preferRelativeResize="0"/>
          <p:nvPr/>
        </p:nvPicPr>
        <p:blipFill>
          <a:blip r:embed="rId5">
            <a:alphaModFix/>
          </a:blip>
          <a:stretch>
            <a:fillRect/>
          </a:stretch>
        </p:blipFill>
        <p:spPr>
          <a:xfrm>
            <a:off x="4375850" y="1439700"/>
            <a:ext cx="4517984" cy="3538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pic>
        <p:nvPicPr>
          <p:cNvPr id="785" name="Google Shape;785;p68"/>
          <p:cNvPicPr preferRelativeResize="0"/>
          <p:nvPr/>
        </p:nvPicPr>
        <p:blipFill rotWithShape="1">
          <a:blip r:embed="rId3">
            <a:alphaModFix amt="11000"/>
          </a:blip>
          <a:srcRect/>
          <a:stretch/>
        </p:blipFill>
        <p:spPr>
          <a:xfrm>
            <a:off x="5672475" y="2991225"/>
            <a:ext cx="3471525" cy="2243875"/>
          </a:xfrm>
          <a:prstGeom prst="rect">
            <a:avLst/>
          </a:prstGeom>
          <a:noFill/>
          <a:ln>
            <a:noFill/>
          </a:ln>
        </p:spPr>
      </p:pic>
      <p:sp>
        <p:nvSpPr>
          <p:cNvPr id="786" name="Google Shape;786;p68"/>
          <p:cNvSpPr txBox="1"/>
          <p:nvPr/>
        </p:nvSpPr>
        <p:spPr>
          <a:xfrm>
            <a:off x="373226" y="189803"/>
            <a:ext cx="8122200" cy="572700"/>
          </a:xfrm>
          <a:prstGeom prst="rect">
            <a:avLst/>
          </a:prstGeom>
          <a:noFill/>
          <a:ln>
            <a:noFill/>
          </a:ln>
        </p:spPr>
        <p:txBody>
          <a:bodyPr spcFirstLastPara="1" wrap="square" lIns="91425" tIns="91425" rIns="91425" bIns="91425" anchor="t" anchorCtr="0">
            <a:noAutofit/>
          </a:bodyPr>
          <a:lstStyle/>
          <a:p>
            <a:pPr>
              <a:lnSpc>
                <a:spcPct val="115000"/>
              </a:lnSpc>
            </a:pPr>
            <a:r>
              <a:rPr lang="en-US" sz="2400" b="1" dirty="0">
                <a:solidFill>
                  <a:srgbClr val="2E5E73"/>
                </a:solidFill>
                <a:latin typeface="Roboto"/>
                <a:ea typeface="Roboto"/>
                <a:cs typeface="Roboto"/>
                <a:sym typeface="Roboto"/>
              </a:rPr>
              <a:t>Current Technology</a:t>
            </a:r>
            <a:endParaRPr sz="2400" b="1" dirty="0">
              <a:solidFill>
                <a:srgbClr val="2E5E73"/>
              </a:solidFill>
              <a:latin typeface="Roboto"/>
              <a:ea typeface="Roboto"/>
              <a:cs typeface="Roboto"/>
              <a:sym typeface="Roboto"/>
            </a:endParaRPr>
          </a:p>
        </p:txBody>
      </p:sp>
      <p:sp>
        <p:nvSpPr>
          <p:cNvPr id="787" name="Google Shape;787;p68"/>
          <p:cNvSpPr txBox="1">
            <a:spLocks noGrp="1"/>
          </p:cNvSpPr>
          <p:nvPr>
            <p:ph type="body" idx="1"/>
          </p:nvPr>
        </p:nvSpPr>
        <p:spPr>
          <a:xfrm>
            <a:off x="132625" y="680475"/>
            <a:ext cx="8761200" cy="4463100"/>
          </a:xfrm>
          <a:prstGeom prst="rect">
            <a:avLst/>
          </a:prstGeom>
          <a:noFill/>
          <a:ln>
            <a:noFill/>
          </a:ln>
        </p:spPr>
        <p:txBody>
          <a:bodyPr spcFirstLastPara="1" wrap="square" lIns="91425" tIns="91425" rIns="91425" bIns="91425" anchor="t" anchorCtr="0">
            <a:normAutofit lnSpcReduction="10000"/>
          </a:bodyPr>
          <a:lstStyle/>
          <a:p>
            <a:pPr marL="457200" marR="0" lvl="0" indent="-300037" algn="l" rtl="0">
              <a:lnSpc>
                <a:spcPct val="115000"/>
              </a:lnSpc>
              <a:spcBef>
                <a:spcPts val="0"/>
              </a:spcBef>
              <a:spcAft>
                <a:spcPts val="0"/>
              </a:spcAft>
              <a:buSzPct val="100000"/>
              <a:buChar char="●"/>
            </a:pPr>
            <a:r>
              <a:rPr lang="en-US" dirty="0">
                <a:solidFill>
                  <a:schemeClr val="accent6"/>
                </a:solidFill>
              </a:rPr>
              <a:t>Section 4: Arrests due to Sexually Related crimes in Chicago, 2014-2023</a:t>
            </a:r>
            <a:endParaRPr dirty="0">
              <a:solidFill>
                <a:schemeClr val="accent6"/>
              </a:solidFill>
            </a:endParaRPr>
          </a:p>
          <a:p>
            <a:pPr marL="457200" marR="0" lvl="0" indent="-300037" algn="l" rtl="0">
              <a:lnSpc>
                <a:spcPct val="115000"/>
              </a:lnSpc>
              <a:spcBef>
                <a:spcPts val="0"/>
              </a:spcBef>
              <a:spcAft>
                <a:spcPts val="0"/>
              </a:spcAft>
              <a:buSzPct val="100000"/>
              <a:buChar char="●"/>
            </a:pPr>
            <a:r>
              <a:rPr lang="en-US" dirty="0" err="1">
                <a:solidFill>
                  <a:schemeClr val="accent6"/>
                </a:solidFill>
              </a:rPr>
              <a:t>Chatbots</a:t>
            </a:r>
            <a:endParaRPr dirty="0">
              <a:solidFill>
                <a:schemeClr val="accent6"/>
              </a:solidFill>
            </a:endParaRPr>
          </a:p>
          <a:p>
            <a:pPr indent="-300037">
              <a:buSzPct val="100000"/>
            </a:pPr>
            <a:r>
              <a:rPr lang="en-US" dirty="0">
                <a:solidFill>
                  <a:schemeClr val="accent6"/>
                </a:solidFill>
              </a:rPr>
              <a:t>Chat + Robot </a:t>
            </a:r>
            <a:endParaRPr dirty="0">
              <a:solidFill>
                <a:schemeClr val="accent6"/>
              </a:solidFill>
              <a:sym typeface="Roboto"/>
            </a:endParaRPr>
          </a:p>
          <a:p>
            <a:pPr marL="914400" lvl="1" indent="-341709" algn="l" rtl="0">
              <a:lnSpc>
                <a:spcPct val="150000"/>
              </a:lnSpc>
              <a:spcBef>
                <a:spcPts val="0"/>
              </a:spcBef>
              <a:spcAft>
                <a:spcPts val="0"/>
              </a:spcAft>
              <a:buClr>
                <a:srgbClr val="000000"/>
              </a:buClr>
              <a:buSzPct val="158333"/>
              <a:buFont typeface="Roboto"/>
              <a:buChar char="○"/>
            </a:pPr>
            <a:r>
              <a:rPr lang="en-US" sz="1800" dirty="0">
                <a:solidFill>
                  <a:schemeClr val="accent6"/>
                </a:solidFill>
              </a:rPr>
              <a:t> AI and Machine Learning</a:t>
            </a:r>
            <a:endParaRPr sz="2850" b="1" dirty="0">
              <a:solidFill>
                <a:srgbClr val="000000"/>
              </a:solidFill>
              <a:latin typeface="Roboto"/>
              <a:ea typeface="Roboto"/>
              <a:cs typeface="Roboto"/>
              <a:sym typeface="Roboto"/>
            </a:endParaRPr>
          </a:p>
          <a:p>
            <a:pPr indent="-300037">
              <a:buSzPct val="100000"/>
            </a:pPr>
            <a:r>
              <a:rPr lang="en-US" dirty="0">
                <a:solidFill>
                  <a:schemeClr val="accent6"/>
                </a:solidFill>
              </a:rPr>
              <a:t>Designed to simulate natural human conversation</a:t>
            </a:r>
            <a:endParaRPr dirty="0">
              <a:solidFill>
                <a:schemeClr val="accent6"/>
              </a:solidFill>
            </a:endParaRPr>
          </a:p>
          <a:p>
            <a:pPr lvl="0" indent="-300037">
              <a:buSzPct val="100000"/>
            </a:pPr>
            <a:r>
              <a:rPr lang="en-US" dirty="0">
                <a:solidFill>
                  <a:schemeClr val="accent6"/>
                </a:solidFill>
              </a:rPr>
              <a:t>3 level Maturity framework</a:t>
            </a:r>
            <a:endParaRPr dirty="0">
              <a:solidFill>
                <a:schemeClr val="accent6"/>
              </a:solidFill>
            </a:endParaRPr>
          </a:p>
          <a:p>
            <a:pPr marL="1371600" lvl="2" indent="-341709" algn="l" rtl="0">
              <a:lnSpc>
                <a:spcPct val="150000"/>
              </a:lnSpc>
              <a:spcBef>
                <a:spcPts val="0"/>
              </a:spcBef>
              <a:spcAft>
                <a:spcPts val="0"/>
              </a:spcAft>
              <a:buClr>
                <a:srgbClr val="000000"/>
              </a:buClr>
              <a:buSzPct val="158333"/>
              <a:buFont typeface="Roboto"/>
              <a:buChar char="■"/>
            </a:pPr>
            <a:r>
              <a:rPr lang="en-US" sz="1600" dirty="0">
                <a:solidFill>
                  <a:schemeClr val="accent6"/>
                </a:solidFill>
              </a:rPr>
              <a:t>Level 1 - if/then conversational flow</a:t>
            </a:r>
            <a:endParaRPr sz="1600" dirty="0">
              <a:solidFill>
                <a:schemeClr val="accent6"/>
              </a:solidFill>
            </a:endParaRPr>
          </a:p>
          <a:p>
            <a:pPr marL="1371600" lvl="2" indent="-341709" algn="l" rtl="0">
              <a:lnSpc>
                <a:spcPct val="150000"/>
              </a:lnSpc>
              <a:spcBef>
                <a:spcPts val="0"/>
              </a:spcBef>
              <a:spcAft>
                <a:spcPts val="0"/>
              </a:spcAft>
              <a:buClr>
                <a:srgbClr val="000000"/>
              </a:buClr>
              <a:buSzPct val="158333"/>
              <a:buFont typeface="Roboto"/>
              <a:buChar char="■"/>
            </a:pPr>
            <a:r>
              <a:rPr lang="en-US" sz="1600" dirty="0">
                <a:solidFill>
                  <a:schemeClr val="accent6"/>
                </a:solidFill>
              </a:rPr>
              <a:t>Level 2 - uses NLP for contextual understanding</a:t>
            </a:r>
            <a:endParaRPr sz="1600" dirty="0">
              <a:solidFill>
                <a:schemeClr val="accent6"/>
              </a:solidFill>
            </a:endParaRPr>
          </a:p>
          <a:p>
            <a:pPr marL="1371600" lvl="2" indent="-341709" algn="l" rtl="0">
              <a:lnSpc>
                <a:spcPct val="150000"/>
              </a:lnSpc>
              <a:spcBef>
                <a:spcPts val="0"/>
              </a:spcBef>
              <a:spcAft>
                <a:spcPts val="0"/>
              </a:spcAft>
              <a:buClr>
                <a:srgbClr val="000000"/>
              </a:buClr>
              <a:buSzPct val="158333"/>
              <a:buFont typeface="Roboto"/>
              <a:buChar char="■"/>
            </a:pPr>
            <a:r>
              <a:rPr lang="en-US" sz="1600" dirty="0">
                <a:solidFill>
                  <a:schemeClr val="accent6"/>
                </a:solidFill>
              </a:rPr>
              <a:t>Level 3- Level 2 bots with enhanced AI abilities</a:t>
            </a:r>
            <a:endParaRPr sz="2800" b="1" dirty="0">
              <a:solidFill>
                <a:srgbClr val="000000"/>
              </a:solidFill>
              <a:latin typeface="Roboto"/>
              <a:ea typeface="Roboto"/>
              <a:cs typeface="Roboto"/>
              <a:sym typeface="Roboto"/>
            </a:endParaRPr>
          </a:p>
          <a:p>
            <a:pPr marL="0" marR="0" lvl="0" indent="0" algn="l" rtl="0">
              <a:lnSpc>
                <a:spcPct val="115000"/>
              </a:lnSpc>
              <a:spcBef>
                <a:spcPts val="0"/>
              </a:spcBef>
              <a:spcAft>
                <a:spcPts val="0"/>
              </a:spcAft>
              <a:buNone/>
            </a:pPr>
            <a:endParaRPr dirty="0">
              <a:solidFill>
                <a:schemeClr val="accent6"/>
              </a:solidFill>
            </a:endParaRPr>
          </a:p>
          <a:p>
            <a:pPr lvl="0" indent="-300037">
              <a:buSzPct val="100000"/>
            </a:pPr>
            <a:r>
              <a:rPr lang="en-US" dirty="0">
                <a:solidFill>
                  <a:schemeClr val="accent6"/>
                </a:solidFill>
              </a:rPr>
              <a:t>Law Enforcement Investigations</a:t>
            </a:r>
            <a:endParaRPr dirty="0">
              <a:solidFill>
                <a:schemeClr val="accent6"/>
              </a:solidFill>
            </a:endParaRPr>
          </a:p>
          <a:p>
            <a:pPr marL="0" marR="0" lvl="0" indent="0" algn="l" rtl="0">
              <a:lnSpc>
                <a:spcPct val="115000"/>
              </a:lnSpc>
              <a:spcBef>
                <a:spcPts val="0"/>
              </a:spcBef>
              <a:spcAft>
                <a:spcPts val="0"/>
              </a:spcAft>
              <a:buNone/>
            </a:pPr>
            <a:endParaRPr dirty="0">
              <a:solidFill>
                <a:schemeClr val="accent6"/>
              </a:solidFill>
            </a:endParaRPr>
          </a:p>
          <a:p>
            <a:pPr indent="-300037">
              <a:buSzPct val="100000"/>
            </a:pPr>
            <a:r>
              <a:rPr lang="en-US" dirty="0">
                <a:solidFill>
                  <a:schemeClr val="accent6"/>
                </a:solidFill>
              </a:rPr>
              <a:t>Victim Services and Support</a:t>
            </a:r>
            <a:endParaRPr dirty="0">
              <a:solidFill>
                <a:schemeClr val="accent6"/>
              </a:solidFill>
              <a:sym typeface="Roboto"/>
            </a:endParaRPr>
          </a:p>
          <a:p>
            <a:pPr marL="0" lvl="0" indent="0" algn="l" rtl="0">
              <a:lnSpc>
                <a:spcPct val="115000"/>
              </a:lnSpc>
              <a:spcBef>
                <a:spcPts val="0"/>
              </a:spcBef>
              <a:spcAft>
                <a:spcPts val="0"/>
              </a:spcAft>
              <a:buNone/>
            </a:pPr>
            <a:endParaRPr sz="2850" b="1" dirty="0">
              <a:solidFill>
                <a:srgbClr val="FAD000"/>
              </a:solidFill>
              <a:highlight>
                <a:srgbClr val="2D2B55"/>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i="1" dirty="0"/>
          </a:p>
          <a:p>
            <a:pPr marL="0" lvl="0" indent="0" algn="l" rtl="0">
              <a:lnSpc>
                <a:spcPct val="133333"/>
              </a:lnSpc>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91"/>
        <p:cNvGrpSpPr/>
        <p:nvPr/>
      </p:nvGrpSpPr>
      <p:grpSpPr>
        <a:xfrm>
          <a:off x="0" y="0"/>
          <a:ext cx="0" cy="0"/>
          <a:chOff x="0" y="0"/>
          <a:chExt cx="0" cy="0"/>
        </a:xfrm>
      </p:grpSpPr>
      <p:pic>
        <p:nvPicPr>
          <p:cNvPr id="792" name="Google Shape;792;p69"/>
          <p:cNvPicPr preferRelativeResize="0"/>
          <p:nvPr/>
        </p:nvPicPr>
        <p:blipFill rotWithShape="1">
          <a:blip r:embed="rId4">
            <a:alphaModFix amt="11000"/>
          </a:blip>
          <a:srcRect/>
          <a:stretch/>
        </p:blipFill>
        <p:spPr>
          <a:xfrm>
            <a:off x="5672475" y="2991225"/>
            <a:ext cx="3471525" cy="2243875"/>
          </a:xfrm>
          <a:prstGeom prst="rect">
            <a:avLst/>
          </a:prstGeom>
          <a:noFill/>
          <a:ln>
            <a:noFill/>
          </a:ln>
        </p:spPr>
      </p:pic>
      <p:sp>
        <p:nvSpPr>
          <p:cNvPr id="793" name="Google Shape;793;p69"/>
          <p:cNvSpPr txBox="1"/>
          <p:nvPr/>
        </p:nvSpPr>
        <p:spPr>
          <a:xfrm>
            <a:off x="373226" y="189803"/>
            <a:ext cx="8122200" cy="572700"/>
          </a:xfrm>
          <a:prstGeom prst="rect">
            <a:avLst/>
          </a:prstGeom>
          <a:noFill/>
          <a:ln>
            <a:noFill/>
          </a:ln>
        </p:spPr>
        <p:txBody>
          <a:bodyPr spcFirstLastPara="1" wrap="square" lIns="91425" tIns="91425" rIns="91425" bIns="91425" anchor="t" anchorCtr="0">
            <a:noAutofit/>
          </a:bodyPr>
          <a:lstStyle/>
          <a:p>
            <a:pPr marL="2743200" lvl="0" indent="457200">
              <a:lnSpc>
                <a:spcPct val="115000"/>
              </a:lnSpc>
              <a:buFont typeface="Arial"/>
              <a:buNone/>
            </a:pPr>
            <a:r>
              <a:rPr lang="en-US" sz="2400" b="1" dirty="0">
                <a:solidFill>
                  <a:srgbClr val="2E5E73"/>
                </a:solidFill>
                <a:latin typeface="Roboto"/>
                <a:ea typeface="Roboto"/>
                <a:cs typeface="Roboto"/>
                <a:sym typeface="Roboto"/>
              </a:rPr>
              <a:t>Ethics in AI</a:t>
            </a:r>
            <a:endParaRPr sz="2400" b="1" dirty="0">
              <a:solidFill>
                <a:srgbClr val="2E5E73"/>
              </a:solidFill>
              <a:latin typeface="Roboto"/>
              <a:ea typeface="Roboto"/>
              <a:cs typeface="Roboto"/>
              <a:sym typeface="Roboto"/>
            </a:endParaRPr>
          </a:p>
        </p:txBody>
      </p:sp>
      <p:sp>
        <p:nvSpPr>
          <p:cNvPr id="794" name="Google Shape;794;p69"/>
          <p:cNvSpPr txBox="1">
            <a:spLocks noGrp="1"/>
          </p:cNvSpPr>
          <p:nvPr>
            <p:ph type="body" idx="1"/>
          </p:nvPr>
        </p:nvSpPr>
        <p:spPr>
          <a:xfrm>
            <a:off x="67925" y="680475"/>
            <a:ext cx="8826000" cy="4388700"/>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SzPts val="1800"/>
              <a:buChar char="●"/>
            </a:pPr>
            <a:r>
              <a:rPr lang="en-US">
                <a:solidFill>
                  <a:schemeClr val="accent6"/>
                </a:solidFill>
              </a:rPr>
              <a:t>Section 4: Arrests due to Sexually Related crimes in Chicago, 2014-2023</a:t>
            </a:r>
            <a:endParaRPr>
              <a:solidFill>
                <a:schemeClr val="accent6"/>
              </a:solidFill>
            </a:endParaRPr>
          </a:p>
          <a:p>
            <a:pPr marL="457200" marR="0" lvl="0" indent="-342900" algn="l" rtl="0">
              <a:lnSpc>
                <a:spcPct val="115000"/>
              </a:lnSpc>
              <a:spcBef>
                <a:spcPts val="0"/>
              </a:spcBef>
              <a:spcAft>
                <a:spcPts val="0"/>
              </a:spcAft>
              <a:buSzPts val="1800"/>
              <a:buChar char="●"/>
            </a:pPr>
            <a:r>
              <a:rPr lang="en-US">
                <a:solidFill>
                  <a:schemeClr val="accent6"/>
                </a:solidFill>
              </a:rPr>
              <a:t>NLP trained using historical data</a:t>
            </a:r>
            <a:endParaRPr>
              <a:solidFill>
                <a:schemeClr val="accent6"/>
              </a:solidFill>
            </a:endParaRPr>
          </a:p>
          <a:p>
            <a:pPr marL="457200" marR="0" lvl="0" indent="-342900" algn="l" rtl="0">
              <a:lnSpc>
                <a:spcPct val="115000"/>
              </a:lnSpc>
              <a:spcBef>
                <a:spcPts val="0"/>
              </a:spcBef>
              <a:spcAft>
                <a:spcPts val="0"/>
              </a:spcAft>
              <a:buSzPts val="1800"/>
              <a:buChar char="●"/>
            </a:pPr>
            <a:r>
              <a:rPr lang="en-US">
                <a:solidFill>
                  <a:schemeClr val="accent6"/>
                </a:solidFill>
              </a:rPr>
              <a:t>Potential for social biases</a:t>
            </a:r>
            <a:endParaRPr sz="1550" b="1">
              <a:solidFill>
                <a:srgbClr val="000000"/>
              </a:solidFill>
              <a:latin typeface="Roboto"/>
              <a:ea typeface="Roboto"/>
              <a:cs typeface="Roboto"/>
              <a:sym typeface="Roboto"/>
            </a:endParaRPr>
          </a:p>
          <a:p>
            <a:pPr marL="914400" lvl="1" indent="-327025" algn="l" rtl="0">
              <a:lnSpc>
                <a:spcPct val="150000"/>
              </a:lnSpc>
              <a:spcBef>
                <a:spcPts val="0"/>
              </a:spcBef>
              <a:spcAft>
                <a:spcPts val="0"/>
              </a:spcAft>
              <a:buClr>
                <a:srgbClr val="000000"/>
              </a:buClr>
              <a:buSzPts val="1550"/>
              <a:buFont typeface="Roboto"/>
              <a:buChar char="○"/>
            </a:pPr>
            <a:r>
              <a:rPr lang="en-US" sz="1800">
                <a:solidFill>
                  <a:schemeClr val="accent6"/>
                </a:solidFill>
              </a:rPr>
              <a:t>Early stage prevention</a:t>
            </a:r>
            <a:endParaRPr sz="1800">
              <a:solidFill>
                <a:schemeClr val="accent6"/>
              </a:solidFill>
            </a:endParaRPr>
          </a:p>
          <a:p>
            <a:pPr marL="914400" lvl="1" indent="-327025" algn="l" rtl="0">
              <a:lnSpc>
                <a:spcPct val="150000"/>
              </a:lnSpc>
              <a:spcBef>
                <a:spcPts val="0"/>
              </a:spcBef>
              <a:spcAft>
                <a:spcPts val="0"/>
              </a:spcAft>
              <a:buClr>
                <a:srgbClr val="000000"/>
              </a:buClr>
              <a:buSzPts val="1550"/>
              <a:buFont typeface="Roboto"/>
              <a:buChar char="○"/>
            </a:pPr>
            <a:r>
              <a:rPr lang="en-US" sz="1800">
                <a:solidFill>
                  <a:schemeClr val="accent6"/>
                </a:solidFill>
              </a:rPr>
              <a:t>Affecting marginalized groups</a:t>
            </a:r>
            <a:endParaRPr sz="1800">
              <a:solidFill>
                <a:schemeClr val="accent6"/>
              </a:solidFill>
            </a:endParaRPr>
          </a:p>
          <a:p>
            <a:pPr marL="1371600" lvl="2" indent="-327025" algn="l" rtl="0">
              <a:lnSpc>
                <a:spcPct val="150000"/>
              </a:lnSpc>
              <a:spcBef>
                <a:spcPts val="0"/>
              </a:spcBef>
              <a:spcAft>
                <a:spcPts val="0"/>
              </a:spcAft>
              <a:buClr>
                <a:srgbClr val="000000"/>
              </a:buClr>
              <a:buSzPts val="1550"/>
              <a:buFont typeface="Roboto"/>
              <a:buChar char="■"/>
            </a:pPr>
            <a:r>
              <a:rPr lang="en-US" sz="1800">
                <a:solidFill>
                  <a:schemeClr val="accent6"/>
                </a:solidFill>
              </a:rPr>
              <a:t>People with disabilities</a:t>
            </a:r>
            <a:endParaRPr sz="1800">
              <a:solidFill>
                <a:schemeClr val="accent6"/>
              </a:solidFill>
            </a:endParaRPr>
          </a:p>
          <a:p>
            <a:pPr marL="1371600" lvl="2" indent="-327025" algn="l" rtl="0">
              <a:lnSpc>
                <a:spcPct val="150000"/>
              </a:lnSpc>
              <a:spcBef>
                <a:spcPts val="0"/>
              </a:spcBef>
              <a:spcAft>
                <a:spcPts val="0"/>
              </a:spcAft>
              <a:buClr>
                <a:srgbClr val="000000"/>
              </a:buClr>
              <a:buSzPts val="1550"/>
              <a:buFont typeface="Roboto"/>
              <a:buChar char="■"/>
            </a:pPr>
            <a:r>
              <a:rPr lang="en-US" sz="1800">
                <a:solidFill>
                  <a:schemeClr val="accent6"/>
                </a:solidFill>
              </a:rPr>
              <a:t>People of color</a:t>
            </a:r>
            <a:endParaRPr sz="1550" b="1">
              <a:solidFill>
                <a:srgbClr val="000000"/>
              </a:solidFill>
              <a:latin typeface="Roboto"/>
              <a:ea typeface="Roboto"/>
              <a:cs typeface="Roboto"/>
              <a:sym typeface="Roboto"/>
            </a:endParaRPr>
          </a:p>
          <a:p>
            <a:pPr marL="457200" marR="0" lvl="0" indent="-342900" algn="l" rtl="0">
              <a:lnSpc>
                <a:spcPct val="115000"/>
              </a:lnSpc>
              <a:spcBef>
                <a:spcPts val="0"/>
              </a:spcBef>
              <a:spcAft>
                <a:spcPts val="0"/>
              </a:spcAft>
              <a:buSzPts val="1800"/>
              <a:buChar char="●"/>
            </a:pPr>
            <a:r>
              <a:rPr lang="en-US">
                <a:solidFill>
                  <a:schemeClr val="accent6"/>
                </a:solidFill>
              </a:rPr>
              <a:t>Facial Recognition</a:t>
            </a:r>
            <a:endParaRPr>
              <a:solidFill>
                <a:schemeClr val="accent6"/>
              </a:solidFill>
            </a:endParaRPr>
          </a:p>
          <a:p>
            <a:pPr marL="457200" marR="0" lvl="0" indent="-342900" algn="l" rtl="0">
              <a:lnSpc>
                <a:spcPct val="115000"/>
              </a:lnSpc>
              <a:spcBef>
                <a:spcPts val="0"/>
              </a:spcBef>
              <a:spcAft>
                <a:spcPts val="0"/>
              </a:spcAft>
              <a:buSzPts val="1800"/>
              <a:buChar char="●"/>
            </a:pPr>
            <a:r>
              <a:rPr lang="en-US">
                <a:solidFill>
                  <a:schemeClr val="accent6"/>
                </a:solidFill>
              </a:rPr>
              <a:t>Speech Recognition</a:t>
            </a:r>
            <a:endParaRPr>
              <a:solidFill>
                <a:schemeClr val="accent6"/>
              </a:solidFill>
            </a:endParaRPr>
          </a:p>
          <a:p>
            <a:pPr marL="457200" marR="0" lvl="0" indent="-342900" algn="l" rtl="0">
              <a:lnSpc>
                <a:spcPct val="115000"/>
              </a:lnSpc>
              <a:spcBef>
                <a:spcPts val="0"/>
              </a:spcBef>
              <a:spcAft>
                <a:spcPts val="0"/>
              </a:spcAft>
              <a:buSzPts val="1800"/>
              <a:buChar char="●"/>
            </a:pPr>
            <a:r>
              <a:rPr lang="en-US">
                <a:solidFill>
                  <a:schemeClr val="accent6"/>
                </a:solidFill>
              </a:rPr>
              <a:t>Recidivism Calculations</a:t>
            </a:r>
            <a:endParaRPr sz="1550" b="1">
              <a:solidFill>
                <a:srgbClr val="000000"/>
              </a:solidFill>
              <a:latin typeface="Roboto"/>
              <a:ea typeface="Roboto"/>
              <a:cs typeface="Roboto"/>
              <a:sym typeface="Roboto"/>
            </a:endParaRPr>
          </a:p>
          <a:p>
            <a:pPr marL="0" lvl="0" indent="0" algn="l" rtl="0">
              <a:lnSpc>
                <a:spcPct val="115000"/>
              </a:lnSpc>
              <a:spcBef>
                <a:spcPts val="0"/>
              </a:spcBef>
              <a:spcAft>
                <a:spcPts val="0"/>
              </a:spcAft>
              <a:buNone/>
            </a:pPr>
            <a:endParaRPr sz="1550" b="1">
              <a:solidFill>
                <a:srgbClr val="FAD000"/>
              </a:solidFill>
              <a:highlight>
                <a:srgbClr val="2D2B55"/>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550" i="1"/>
          </a:p>
          <a:p>
            <a:pPr marL="0" lvl="0" indent="0" algn="l" rtl="0">
              <a:lnSpc>
                <a:spcPct val="133333"/>
              </a:lnSpc>
              <a:spcBef>
                <a:spcPts val="0"/>
              </a:spcBef>
              <a:spcAft>
                <a:spcPts val="0"/>
              </a:spcAft>
              <a:buNone/>
            </a:pPr>
            <a:endParaRPr sz="1550"/>
          </a:p>
        </p:txBody>
      </p:sp>
    </p:spTree>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Google Shape;799;p70"/>
          <p:cNvPicPr preferRelativeResize="0"/>
          <p:nvPr/>
        </p:nvPicPr>
        <p:blipFill rotWithShape="1">
          <a:blip r:embed="rId3">
            <a:alphaModFix amt="11000"/>
          </a:blip>
          <a:srcRect/>
          <a:stretch/>
        </p:blipFill>
        <p:spPr>
          <a:xfrm>
            <a:off x="5672475" y="2991225"/>
            <a:ext cx="3471525" cy="2243875"/>
          </a:xfrm>
          <a:prstGeom prst="rect">
            <a:avLst/>
          </a:prstGeom>
          <a:noFill/>
          <a:ln>
            <a:noFill/>
          </a:ln>
        </p:spPr>
      </p:pic>
      <p:sp>
        <p:nvSpPr>
          <p:cNvPr id="800" name="Google Shape;800;p70"/>
          <p:cNvSpPr txBox="1"/>
          <p:nvPr/>
        </p:nvSpPr>
        <p:spPr>
          <a:xfrm>
            <a:off x="373226" y="189803"/>
            <a:ext cx="8122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400" b="1" i="0" u="none" strike="noStrike" cap="none">
                <a:solidFill>
                  <a:srgbClr val="2E5E73"/>
                </a:solidFill>
                <a:latin typeface="Roboto"/>
                <a:ea typeface="Roboto"/>
                <a:cs typeface="Roboto"/>
                <a:sym typeface="Roboto"/>
              </a:rPr>
              <a:t>The results of the analysis</a:t>
            </a:r>
            <a:endParaRPr sz="2400" b="1" i="0" u="none" strike="noStrike" cap="none">
              <a:solidFill>
                <a:srgbClr val="2E5E73"/>
              </a:solidFill>
              <a:latin typeface="Roboto"/>
              <a:ea typeface="Roboto"/>
              <a:cs typeface="Roboto"/>
              <a:sym typeface="Roboto"/>
            </a:endParaRPr>
          </a:p>
        </p:txBody>
      </p:sp>
      <p:sp>
        <p:nvSpPr>
          <p:cNvPr id="801" name="Google Shape;801;p70"/>
          <p:cNvSpPr txBox="1">
            <a:spLocks noGrp="1"/>
          </p:cNvSpPr>
          <p:nvPr>
            <p:ph type="body" idx="1"/>
          </p:nvPr>
        </p:nvSpPr>
        <p:spPr>
          <a:xfrm>
            <a:off x="373226" y="680474"/>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dirty="0"/>
              <a:t>Section 4</a:t>
            </a:r>
            <a:r>
              <a:rPr lang="en-US" dirty="0" smtClean="0"/>
              <a:t>: </a:t>
            </a:r>
            <a:r>
              <a:rPr lang="en-US" dirty="0"/>
              <a:t>Arrests due to Sexually Related crimes in Chicago, 2014-2023</a:t>
            </a:r>
            <a:endParaRPr dirty="0"/>
          </a:p>
          <a:p>
            <a:pPr marL="0" lvl="0" indent="0" algn="l" rtl="0">
              <a:lnSpc>
                <a:spcPct val="115000"/>
              </a:lnSpc>
              <a:spcBef>
                <a:spcPts val="0"/>
              </a:spcBef>
              <a:spcAft>
                <a:spcPts val="0"/>
              </a:spcAft>
              <a:buNone/>
            </a:pPr>
            <a:endParaRPr sz="1350" b="1" dirty="0">
              <a:solidFill>
                <a:srgbClr val="FAD000"/>
              </a:solidFill>
              <a:highlight>
                <a:srgbClr val="2D2B55"/>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350" b="1" dirty="0">
              <a:solidFill>
                <a:srgbClr val="FAD000"/>
              </a:solidFill>
              <a:highlight>
                <a:srgbClr val="2D2B55"/>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i="1" dirty="0"/>
          </a:p>
          <a:p>
            <a:pPr marL="0" lvl="0" indent="0" algn="l" rtl="0">
              <a:lnSpc>
                <a:spcPct val="133333"/>
              </a:lnSpc>
              <a:spcBef>
                <a:spcPts val="0"/>
              </a:spcBef>
              <a:spcAft>
                <a:spcPts val="0"/>
              </a:spcAft>
              <a:buNone/>
            </a:pPr>
            <a:endParaRPr dirty="0"/>
          </a:p>
        </p:txBody>
      </p:sp>
      <p:pic>
        <p:nvPicPr>
          <p:cNvPr id="1026" name="Picture 2" descr="https://lh7-us.googleusercontent.com/JXt4Ludj9IRSyYkkPd4juJxeevJZmXv37WL0ye16Ho7uGWswzE7nPPGfv9Cqh36BehAtLIR-mKi1QxmFr597mtYKeRJtcTJgcrvn04qryfJMuhhVxVKOcYVwAibTTKAXJi5rKpV8ofA0ip3h0oPKe6Bamw=s20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26" y="1162425"/>
            <a:ext cx="7315200"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a:t>Conclusion</a:t>
            </a:r>
            <a:endParaRPr/>
          </a:p>
        </p:txBody>
      </p:sp>
      <p:sp>
        <p:nvSpPr>
          <p:cNvPr id="808" name="Google Shape;808;p71"/>
          <p:cNvSpPr txBox="1">
            <a:spLocks noGrp="1"/>
          </p:cNvSpPr>
          <p:nvPr>
            <p:ph type="body" idx="1"/>
          </p:nvPr>
        </p:nvSpPr>
        <p:spPr>
          <a:xfrm>
            <a:off x="235500" y="10762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a:t>After analyzing Chicago’s arrest data:</a:t>
            </a:r>
            <a:endParaRPr/>
          </a:p>
          <a:p>
            <a:pPr marL="457200" lvl="0" indent="-342900" algn="l" rtl="0">
              <a:lnSpc>
                <a:spcPct val="115000"/>
              </a:lnSpc>
              <a:spcBef>
                <a:spcPts val="0"/>
              </a:spcBef>
              <a:spcAft>
                <a:spcPts val="0"/>
              </a:spcAft>
              <a:buSzPts val="1800"/>
              <a:buChar char="●"/>
            </a:pPr>
            <a:r>
              <a:rPr lang="en-US"/>
              <a:t>Advancements in video recording and predictive AI may contribute to crime reduction.</a:t>
            </a:r>
            <a:endParaRPr/>
          </a:p>
          <a:p>
            <a:pPr marL="457200" lvl="0" indent="-342900" algn="l" rtl="0">
              <a:lnSpc>
                <a:spcPct val="115000"/>
              </a:lnSpc>
              <a:spcBef>
                <a:spcPts val="0"/>
              </a:spcBef>
              <a:spcAft>
                <a:spcPts val="0"/>
              </a:spcAft>
              <a:buSzPts val="1800"/>
              <a:buChar char="●"/>
            </a:pPr>
            <a:r>
              <a:rPr lang="en-US"/>
              <a:t>ShotSpotter’s impact on minority arrests remains unclear. Factors like demographics and law enforcement bias play a role.</a:t>
            </a:r>
            <a:endParaRPr/>
          </a:p>
          <a:p>
            <a:pPr marL="457200" lvl="0" indent="-342900" algn="l" rtl="0">
              <a:lnSpc>
                <a:spcPct val="115000"/>
              </a:lnSpc>
              <a:spcBef>
                <a:spcPts val="0"/>
              </a:spcBef>
              <a:spcAft>
                <a:spcPts val="0"/>
              </a:spcAft>
              <a:buSzPts val="1800"/>
              <a:buChar char="●"/>
            </a:pPr>
            <a:r>
              <a:rPr lang="en-US"/>
              <a:t>Chicago uses technology (plate scanners, biometrics, etc.) for traffic enforcement.</a:t>
            </a:r>
            <a:endParaRPr/>
          </a:p>
          <a:p>
            <a:pPr marL="457200" lvl="0" indent="-342900" algn="l" rtl="0">
              <a:spcBef>
                <a:spcPts val="0"/>
              </a:spcBef>
              <a:spcAft>
                <a:spcPts val="0"/>
              </a:spcAft>
              <a:buSzPts val="1800"/>
              <a:buChar char="●"/>
            </a:pPr>
            <a:r>
              <a:rPr lang="en-US">
                <a:solidFill>
                  <a:schemeClr val="accent6"/>
                </a:solidFill>
              </a:rPr>
              <a:t>Predictive technology can aid law enforcement in stopping and reducing the amount the overall amount of arrests.</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72"/>
          <p:cNvSpPr txBox="1">
            <a:spLocks noGrp="1"/>
          </p:cNvSpPr>
          <p:nvPr>
            <p:ph type="title"/>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US"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814" name="Google Shape;814;p72"/>
          <p:cNvPicPr preferRelativeResize="0"/>
          <p:nvPr/>
        </p:nvPicPr>
        <p:blipFill rotWithShape="1">
          <a:blip r:embed="rId3">
            <a:alphaModFix/>
          </a:blip>
          <a:srcRect/>
          <a:stretch/>
        </p:blipFill>
        <p:spPr>
          <a:xfrm>
            <a:off x="3762650" y="1443625"/>
            <a:ext cx="1345550" cy="1054620"/>
          </a:xfrm>
          <a:prstGeom prst="rect">
            <a:avLst/>
          </a:prstGeom>
          <a:noFill/>
          <a:ln>
            <a:noFill/>
          </a:ln>
        </p:spPr>
      </p:pic>
      <p:pic>
        <p:nvPicPr>
          <p:cNvPr id="815" name="Google Shape;815;p72"/>
          <p:cNvPicPr preferRelativeResize="0"/>
          <p:nvPr/>
        </p:nvPicPr>
        <p:blipFill rotWithShape="1">
          <a:blip r:embed="rId4">
            <a:alphaModFix/>
          </a:blip>
          <a:srcRect b="9853"/>
          <a:stretch/>
        </p:blipFill>
        <p:spPr>
          <a:xfrm>
            <a:off x="653025" y="3974475"/>
            <a:ext cx="870750" cy="1194250"/>
          </a:xfrm>
          <a:prstGeom prst="rect">
            <a:avLst/>
          </a:prstGeom>
          <a:noFill/>
          <a:ln>
            <a:noFill/>
          </a:ln>
        </p:spPr>
      </p:pic>
      <p:pic>
        <p:nvPicPr>
          <p:cNvPr id="816" name="Google Shape;816;p72"/>
          <p:cNvPicPr preferRelativeResize="0"/>
          <p:nvPr/>
        </p:nvPicPr>
        <p:blipFill rotWithShape="1">
          <a:blip r:embed="rId4">
            <a:alphaModFix/>
          </a:blip>
          <a:srcRect b="19664"/>
          <a:stretch/>
        </p:blipFill>
        <p:spPr>
          <a:xfrm flipH="1">
            <a:off x="1651350" y="4211600"/>
            <a:ext cx="783075" cy="957125"/>
          </a:xfrm>
          <a:prstGeom prst="rect">
            <a:avLst/>
          </a:prstGeom>
          <a:noFill/>
          <a:ln>
            <a:noFill/>
          </a:ln>
        </p:spPr>
      </p:pic>
      <p:pic>
        <p:nvPicPr>
          <p:cNvPr id="817" name="Google Shape;817;p72"/>
          <p:cNvPicPr preferRelativeResize="0"/>
          <p:nvPr/>
        </p:nvPicPr>
        <p:blipFill rotWithShape="1">
          <a:blip r:embed="rId4">
            <a:alphaModFix/>
          </a:blip>
          <a:srcRect b="30598"/>
          <a:stretch/>
        </p:blipFill>
        <p:spPr>
          <a:xfrm flipH="1">
            <a:off x="3638200" y="4387525"/>
            <a:ext cx="712575" cy="752400"/>
          </a:xfrm>
          <a:prstGeom prst="rect">
            <a:avLst/>
          </a:prstGeom>
          <a:noFill/>
          <a:ln>
            <a:noFill/>
          </a:ln>
        </p:spPr>
      </p:pic>
      <p:pic>
        <p:nvPicPr>
          <p:cNvPr id="818" name="Google Shape;818;p72"/>
          <p:cNvPicPr preferRelativeResize="0"/>
          <p:nvPr/>
        </p:nvPicPr>
        <p:blipFill rotWithShape="1">
          <a:blip r:embed="rId4">
            <a:alphaModFix/>
          </a:blip>
          <a:srcRect b="9853"/>
          <a:stretch/>
        </p:blipFill>
        <p:spPr>
          <a:xfrm>
            <a:off x="2655487" y="3820875"/>
            <a:ext cx="982713" cy="1347850"/>
          </a:xfrm>
          <a:prstGeom prst="rect">
            <a:avLst/>
          </a:prstGeom>
          <a:noFill/>
          <a:ln>
            <a:noFill/>
          </a:ln>
        </p:spPr>
      </p:pic>
      <p:pic>
        <p:nvPicPr>
          <p:cNvPr id="819" name="Google Shape;819;p72"/>
          <p:cNvPicPr preferRelativeResize="0"/>
          <p:nvPr/>
        </p:nvPicPr>
        <p:blipFill rotWithShape="1">
          <a:blip r:embed="rId4">
            <a:alphaModFix/>
          </a:blip>
          <a:srcRect b="9853"/>
          <a:stretch/>
        </p:blipFill>
        <p:spPr>
          <a:xfrm>
            <a:off x="4517888" y="3982537"/>
            <a:ext cx="870750" cy="1194250"/>
          </a:xfrm>
          <a:prstGeom prst="rect">
            <a:avLst/>
          </a:prstGeom>
          <a:noFill/>
          <a:ln>
            <a:noFill/>
          </a:ln>
        </p:spPr>
      </p:pic>
      <p:pic>
        <p:nvPicPr>
          <p:cNvPr id="820" name="Google Shape;820;p72"/>
          <p:cNvPicPr preferRelativeResize="0"/>
          <p:nvPr/>
        </p:nvPicPr>
        <p:blipFill rotWithShape="1">
          <a:blip r:embed="rId4">
            <a:alphaModFix/>
          </a:blip>
          <a:srcRect b="5686"/>
          <a:stretch/>
        </p:blipFill>
        <p:spPr>
          <a:xfrm flipH="1">
            <a:off x="5979175" y="4016252"/>
            <a:ext cx="783075" cy="1123675"/>
          </a:xfrm>
          <a:prstGeom prst="rect">
            <a:avLst/>
          </a:prstGeom>
          <a:noFill/>
          <a:ln>
            <a:noFill/>
          </a:ln>
        </p:spPr>
      </p:pic>
      <p:pic>
        <p:nvPicPr>
          <p:cNvPr id="821" name="Google Shape;821;p72"/>
          <p:cNvPicPr preferRelativeResize="0"/>
          <p:nvPr/>
        </p:nvPicPr>
        <p:blipFill rotWithShape="1">
          <a:blip r:embed="rId4">
            <a:alphaModFix/>
          </a:blip>
          <a:srcRect/>
          <a:stretch/>
        </p:blipFill>
        <p:spPr>
          <a:xfrm>
            <a:off x="7223650" y="3820875"/>
            <a:ext cx="870750" cy="132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0"/>
        <p:cNvGrpSpPr/>
        <p:nvPr/>
      </p:nvGrpSpPr>
      <p:grpSpPr>
        <a:xfrm>
          <a:off x="0" y="0"/>
          <a:ext cx="0" cy="0"/>
          <a:chOff x="0" y="0"/>
          <a:chExt cx="0" cy="0"/>
        </a:xfrm>
      </p:grpSpPr>
      <p:sp>
        <p:nvSpPr>
          <p:cNvPr id="691" name="Google Shape;691;p58"/>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58"/>
          <p:cNvSpPr txBox="1"/>
          <p:nvPr/>
        </p:nvSpPr>
        <p:spPr>
          <a:xfrm>
            <a:off x="708725" y="216117"/>
            <a:ext cx="8122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E73"/>
                </a:solidFill>
                <a:latin typeface="Roboto"/>
                <a:ea typeface="Roboto"/>
                <a:cs typeface="Roboto"/>
                <a:sym typeface="Roboto"/>
              </a:rPr>
              <a:t>Presentation Agenda</a:t>
            </a:r>
            <a:endParaRPr sz="2400" b="1" i="1" u="none" strike="noStrike" cap="none">
              <a:solidFill>
                <a:srgbClr val="2E5E73"/>
              </a:solidFill>
              <a:latin typeface="Roboto"/>
              <a:ea typeface="Roboto"/>
              <a:cs typeface="Roboto"/>
              <a:sym typeface="Roboto"/>
            </a:endParaRPr>
          </a:p>
        </p:txBody>
      </p:sp>
      <p:pic>
        <p:nvPicPr>
          <p:cNvPr id="693" name="Google Shape;693;p58"/>
          <p:cNvPicPr preferRelativeResize="0"/>
          <p:nvPr/>
        </p:nvPicPr>
        <p:blipFill rotWithShape="1">
          <a:blip r:embed="rId3">
            <a:alphaModFix/>
          </a:blip>
          <a:srcRect/>
          <a:stretch/>
        </p:blipFill>
        <p:spPr>
          <a:xfrm>
            <a:off x="173938" y="271538"/>
            <a:ext cx="496875" cy="496875"/>
          </a:xfrm>
          <a:prstGeom prst="rect">
            <a:avLst/>
          </a:prstGeom>
          <a:noFill/>
          <a:ln>
            <a:noFill/>
          </a:ln>
        </p:spPr>
      </p:pic>
      <p:sp>
        <p:nvSpPr>
          <p:cNvPr id="694" name="Google Shape;694;p58"/>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58"/>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58"/>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58"/>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58"/>
          <p:cNvSpPr/>
          <p:nvPr/>
        </p:nvSpPr>
        <p:spPr>
          <a:xfrm>
            <a:off x="953325" y="434773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58"/>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58"/>
          <p:cNvSpPr txBox="1"/>
          <p:nvPr/>
        </p:nvSpPr>
        <p:spPr>
          <a:xfrm>
            <a:off x="1354400" y="1136875"/>
            <a:ext cx="6896100" cy="4323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US" sz="1400" b="0" i="0" u="none" strike="noStrike" cap="none">
                <a:solidFill>
                  <a:srgbClr val="2E5E73"/>
                </a:solidFill>
                <a:latin typeface="Roboto Light"/>
                <a:ea typeface="Roboto Light"/>
                <a:cs typeface="Roboto Light"/>
                <a:sym typeface="Roboto Light"/>
              </a:rPr>
              <a:t>Executive Summary</a:t>
            </a:r>
            <a:endParaRPr sz="1400" b="0" i="0" u="none" strike="noStrike" cap="none">
              <a:solidFill>
                <a:srgbClr val="2E5E73"/>
              </a:solidFill>
              <a:latin typeface="Roboto Light"/>
              <a:ea typeface="Roboto Light"/>
              <a:cs typeface="Roboto Light"/>
              <a:sym typeface="Roboto Light"/>
            </a:endParaRPr>
          </a:p>
        </p:txBody>
      </p:sp>
      <p:sp>
        <p:nvSpPr>
          <p:cNvPr id="701" name="Google Shape;701;p58"/>
          <p:cNvSpPr txBox="1"/>
          <p:nvPr/>
        </p:nvSpPr>
        <p:spPr>
          <a:xfrm>
            <a:off x="1354410" y="1771650"/>
            <a:ext cx="6896100" cy="4323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US" sz="1400" b="0" i="0" u="none" strike="noStrike" cap="none">
                <a:solidFill>
                  <a:srgbClr val="2E5E73"/>
                </a:solidFill>
                <a:latin typeface="Roboto Light"/>
                <a:ea typeface="Roboto Light"/>
                <a:cs typeface="Roboto Light"/>
                <a:sym typeface="Roboto Light"/>
              </a:rPr>
              <a:t>Overview of the data collection, cleanup, and exploration processes </a:t>
            </a:r>
            <a:endParaRPr sz="1400" b="0" i="0" u="none" strike="noStrike" cap="none">
              <a:solidFill>
                <a:srgbClr val="2E5E73"/>
              </a:solidFill>
              <a:latin typeface="Roboto Light"/>
              <a:ea typeface="Roboto Light"/>
              <a:cs typeface="Roboto Light"/>
              <a:sym typeface="Roboto Light"/>
            </a:endParaRPr>
          </a:p>
        </p:txBody>
      </p:sp>
      <p:sp>
        <p:nvSpPr>
          <p:cNvPr id="702" name="Google Shape;702;p58"/>
          <p:cNvSpPr txBox="1"/>
          <p:nvPr/>
        </p:nvSpPr>
        <p:spPr>
          <a:xfrm>
            <a:off x="1354399" y="2406400"/>
            <a:ext cx="6807900" cy="4323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US" sz="1400" b="0" i="0" u="none" strike="noStrike" cap="none">
                <a:solidFill>
                  <a:srgbClr val="2E5E73"/>
                </a:solidFill>
                <a:latin typeface="Roboto Light"/>
                <a:ea typeface="Roboto Light"/>
                <a:cs typeface="Roboto Light"/>
                <a:sym typeface="Roboto Light"/>
              </a:rPr>
              <a:t>Approach</a:t>
            </a:r>
            <a:endParaRPr sz="1400" b="0" i="0" u="none" strike="noStrike" cap="none">
              <a:solidFill>
                <a:srgbClr val="2E5E73"/>
              </a:solidFill>
              <a:latin typeface="Roboto Light"/>
              <a:ea typeface="Roboto Light"/>
              <a:cs typeface="Roboto Light"/>
              <a:sym typeface="Roboto Light"/>
            </a:endParaRPr>
          </a:p>
        </p:txBody>
      </p:sp>
      <p:sp>
        <p:nvSpPr>
          <p:cNvPr id="703" name="Google Shape;703;p58"/>
          <p:cNvSpPr txBox="1"/>
          <p:nvPr/>
        </p:nvSpPr>
        <p:spPr>
          <a:xfrm>
            <a:off x="1354410" y="3063225"/>
            <a:ext cx="6896100" cy="4323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US" sz="1400" b="0" i="0" u="none" strike="noStrike" cap="none">
                <a:solidFill>
                  <a:srgbClr val="2E5E73"/>
                </a:solidFill>
                <a:latin typeface="Roboto Light"/>
                <a:ea typeface="Roboto Light"/>
                <a:cs typeface="Roboto Light"/>
                <a:sym typeface="Roboto Light"/>
              </a:rPr>
              <a:t>Addressing future challenges</a:t>
            </a:r>
            <a:endParaRPr sz="1400" b="0" i="0" u="none" strike="noStrike" cap="none">
              <a:solidFill>
                <a:srgbClr val="2E5E73"/>
              </a:solidFill>
              <a:latin typeface="Roboto Light"/>
              <a:ea typeface="Roboto Light"/>
              <a:cs typeface="Roboto Light"/>
              <a:sym typeface="Roboto Light"/>
            </a:endParaRPr>
          </a:p>
        </p:txBody>
      </p:sp>
      <p:sp>
        <p:nvSpPr>
          <p:cNvPr id="704" name="Google Shape;704;p58"/>
          <p:cNvSpPr txBox="1"/>
          <p:nvPr/>
        </p:nvSpPr>
        <p:spPr>
          <a:xfrm>
            <a:off x="1354410" y="3695950"/>
            <a:ext cx="6896100" cy="4323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US" sz="1400" b="0" i="0" u="none" strike="noStrike" cap="none">
                <a:solidFill>
                  <a:srgbClr val="2E5E73"/>
                </a:solidFill>
                <a:latin typeface="Roboto Light"/>
                <a:ea typeface="Roboto Light"/>
                <a:cs typeface="Roboto Light"/>
                <a:sym typeface="Roboto Light"/>
              </a:rPr>
              <a:t>The results of the analysis</a:t>
            </a:r>
            <a:endParaRPr sz="1400" b="0" i="0" u="none" strike="noStrike" cap="none">
              <a:solidFill>
                <a:srgbClr val="2E5E73"/>
              </a:solidFill>
              <a:latin typeface="Roboto Light"/>
              <a:ea typeface="Roboto Light"/>
              <a:cs typeface="Roboto Light"/>
              <a:sym typeface="Roboto Light"/>
            </a:endParaRPr>
          </a:p>
        </p:txBody>
      </p:sp>
      <p:sp>
        <p:nvSpPr>
          <p:cNvPr id="705" name="Google Shape;705;p58"/>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1</a:t>
            </a:r>
            <a:endParaRPr sz="1400" b="0" i="0" u="none" strike="noStrike" cap="none">
              <a:solidFill>
                <a:srgbClr val="082D49"/>
              </a:solidFill>
              <a:latin typeface="Arial"/>
              <a:ea typeface="Arial"/>
              <a:cs typeface="Arial"/>
              <a:sym typeface="Arial"/>
            </a:endParaRPr>
          </a:p>
        </p:txBody>
      </p:sp>
      <p:sp>
        <p:nvSpPr>
          <p:cNvPr id="706" name="Google Shape;706;p58"/>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2</a:t>
            </a:r>
            <a:endParaRPr sz="1400" b="0" i="0" u="none" strike="noStrike" cap="none">
              <a:solidFill>
                <a:srgbClr val="082D49"/>
              </a:solidFill>
              <a:latin typeface="Arial"/>
              <a:ea typeface="Arial"/>
              <a:cs typeface="Arial"/>
              <a:sym typeface="Arial"/>
            </a:endParaRPr>
          </a:p>
        </p:txBody>
      </p:sp>
      <p:sp>
        <p:nvSpPr>
          <p:cNvPr id="707" name="Google Shape;707;p58"/>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3</a:t>
            </a:r>
            <a:endParaRPr sz="1400" b="0" i="0" u="none" strike="noStrike" cap="none">
              <a:solidFill>
                <a:srgbClr val="082D49"/>
              </a:solidFill>
              <a:latin typeface="Arial"/>
              <a:ea typeface="Arial"/>
              <a:cs typeface="Arial"/>
              <a:sym typeface="Arial"/>
            </a:endParaRPr>
          </a:p>
        </p:txBody>
      </p:sp>
      <p:sp>
        <p:nvSpPr>
          <p:cNvPr id="708" name="Google Shape;708;p58"/>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4</a:t>
            </a:r>
            <a:endParaRPr sz="1400" b="0" i="0" u="none" strike="noStrike" cap="none">
              <a:solidFill>
                <a:srgbClr val="082D49"/>
              </a:solidFill>
              <a:latin typeface="Arial"/>
              <a:ea typeface="Arial"/>
              <a:cs typeface="Arial"/>
              <a:sym typeface="Arial"/>
            </a:endParaRPr>
          </a:p>
        </p:txBody>
      </p:sp>
      <p:sp>
        <p:nvSpPr>
          <p:cNvPr id="709" name="Google Shape;709;p58"/>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5</a:t>
            </a:r>
            <a:endParaRPr sz="1400" b="0" i="0" u="none" strike="noStrike" cap="none">
              <a:solidFill>
                <a:srgbClr val="082D49"/>
              </a:solidFill>
              <a:latin typeface="Arial"/>
              <a:ea typeface="Arial"/>
              <a:cs typeface="Arial"/>
              <a:sym typeface="Arial"/>
            </a:endParaRPr>
          </a:p>
        </p:txBody>
      </p:sp>
      <p:sp>
        <p:nvSpPr>
          <p:cNvPr id="710" name="Google Shape;710;p58"/>
          <p:cNvSpPr/>
          <p:nvPr/>
        </p:nvSpPr>
        <p:spPr>
          <a:xfrm>
            <a:off x="802850" y="429721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82D49"/>
                </a:solidFill>
                <a:latin typeface="Arial"/>
                <a:ea typeface="Arial"/>
                <a:cs typeface="Arial"/>
                <a:sym typeface="Arial"/>
              </a:rPr>
              <a:t>6</a:t>
            </a:r>
            <a:endParaRPr sz="1400" b="0" i="0" u="none" strike="noStrike" cap="none">
              <a:solidFill>
                <a:srgbClr val="082D49"/>
              </a:solidFill>
              <a:latin typeface="Arial"/>
              <a:ea typeface="Arial"/>
              <a:cs typeface="Arial"/>
              <a:sym typeface="Arial"/>
            </a:endParaRPr>
          </a:p>
        </p:txBody>
      </p:sp>
      <p:sp>
        <p:nvSpPr>
          <p:cNvPr id="711" name="Google Shape;711;p58"/>
          <p:cNvSpPr txBox="1"/>
          <p:nvPr/>
        </p:nvSpPr>
        <p:spPr>
          <a:xfrm>
            <a:off x="1354410" y="4347125"/>
            <a:ext cx="6896100" cy="4323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US" sz="1400" b="0" i="0" u="none" strike="noStrike" cap="none">
                <a:solidFill>
                  <a:srgbClr val="2E5E73"/>
                </a:solidFill>
                <a:latin typeface="Roboto Light"/>
                <a:ea typeface="Roboto Light"/>
                <a:cs typeface="Roboto Light"/>
                <a:sym typeface="Roboto Light"/>
              </a:rPr>
              <a:t>Conclusion</a:t>
            </a:r>
            <a:endParaRPr sz="1400" b="0" i="0" u="none" strike="noStrike" cap="none">
              <a:solidFill>
                <a:srgbClr val="2E5E73"/>
              </a:solidFill>
              <a:latin typeface="Roboto Light"/>
              <a:ea typeface="Roboto Light"/>
              <a:cs typeface="Roboto Light"/>
              <a:sym typeface="Roboto Light"/>
            </a:endParaRPr>
          </a:p>
        </p:txBody>
      </p:sp>
      <p:cxnSp>
        <p:nvCxnSpPr>
          <p:cNvPr id="712" name="Google Shape;712;p58"/>
          <p:cNvCxnSpPr/>
          <p:nvPr/>
        </p:nvCxnSpPr>
        <p:spPr>
          <a:xfrm>
            <a:off x="-9375" y="929900"/>
            <a:ext cx="7346700" cy="0"/>
          </a:xfrm>
          <a:prstGeom prst="straightConnector1">
            <a:avLst/>
          </a:prstGeom>
          <a:noFill/>
          <a:ln w="19050" cap="flat" cmpd="sng">
            <a:solidFill>
              <a:srgbClr val="2E5E73"/>
            </a:solidFill>
            <a:prstDash val="solid"/>
            <a:round/>
            <a:headEnd type="none" w="sm" len="sm"/>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6"/>
        <p:cNvGrpSpPr/>
        <p:nvPr/>
      </p:nvGrpSpPr>
      <p:grpSpPr>
        <a:xfrm>
          <a:off x="0" y="0"/>
          <a:ext cx="0" cy="0"/>
          <a:chOff x="0" y="0"/>
          <a:chExt cx="0" cy="0"/>
        </a:xfrm>
      </p:grpSpPr>
      <p:pic>
        <p:nvPicPr>
          <p:cNvPr id="717" name="Google Shape;717;p59"/>
          <p:cNvPicPr preferRelativeResize="0"/>
          <p:nvPr/>
        </p:nvPicPr>
        <p:blipFill rotWithShape="1">
          <a:blip r:embed="rId3">
            <a:alphaModFix amt="11000"/>
          </a:blip>
          <a:srcRect/>
          <a:stretch/>
        </p:blipFill>
        <p:spPr>
          <a:xfrm>
            <a:off x="5672475" y="2991225"/>
            <a:ext cx="3471525" cy="2243875"/>
          </a:xfrm>
          <a:prstGeom prst="rect">
            <a:avLst/>
          </a:prstGeom>
          <a:noFill/>
          <a:ln>
            <a:noFill/>
          </a:ln>
        </p:spPr>
      </p:pic>
      <p:sp>
        <p:nvSpPr>
          <p:cNvPr id="718" name="Google Shape;718;p59"/>
          <p:cNvSpPr txBox="1"/>
          <p:nvPr/>
        </p:nvSpPr>
        <p:spPr>
          <a:xfrm>
            <a:off x="373226" y="189803"/>
            <a:ext cx="8122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400" b="1" i="0" u="none" strike="noStrike" cap="none">
                <a:solidFill>
                  <a:srgbClr val="2E5E73"/>
                </a:solidFill>
                <a:latin typeface="Roboto"/>
                <a:ea typeface="Roboto"/>
                <a:cs typeface="Roboto"/>
                <a:sym typeface="Roboto"/>
              </a:rPr>
              <a:t>Executive Summary</a:t>
            </a:r>
            <a:endParaRPr/>
          </a:p>
        </p:txBody>
      </p:sp>
      <p:sp>
        <p:nvSpPr>
          <p:cNvPr id="719" name="Google Shape;719;p59"/>
          <p:cNvSpPr txBox="1">
            <a:spLocks noGrp="1"/>
          </p:cNvSpPr>
          <p:nvPr>
            <p:ph type="body" idx="1"/>
          </p:nvPr>
        </p:nvSpPr>
        <p:spPr>
          <a:xfrm>
            <a:off x="373226" y="882760"/>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dirty="0"/>
              <a:t>The main objective of this project is to explore the many ways the Chicago Police Department has used AI and ML technologies to arrest </a:t>
            </a:r>
            <a:r>
              <a:rPr lang="en-US" dirty="0" smtClean="0"/>
              <a:t>criminals</a:t>
            </a:r>
            <a:endParaRPr dirty="0"/>
          </a:p>
          <a:p>
            <a:pPr marL="457200" lvl="0" indent="-342900" algn="l" rtl="0">
              <a:lnSpc>
                <a:spcPct val="115000"/>
              </a:lnSpc>
              <a:spcBef>
                <a:spcPts val="0"/>
              </a:spcBef>
              <a:spcAft>
                <a:spcPts val="0"/>
              </a:spcAft>
              <a:buSzPts val="1800"/>
              <a:buChar char="●"/>
            </a:pPr>
            <a:r>
              <a:rPr lang="en-US" dirty="0"/>
              <a:t>Our goal is to explore a dataset which contains Chicago’s arrest records from 2014-2023 and analyze four key areas:</a:t>
            </a:r>
            <a:endParaRPr dirty="0"/>
          </a:p>
          <a:p>
            <a:pPr marL="914400" lvl="1" indent="-317500" algn="l" rtl="0">
              <a:lnSpc>
                <a:spcPct val="115000"/>
              </a:lnSpc>
              <a:spcBef>
                <a:spcPts val="0"/>
              </a:spcBef>
              <a:spcAft>
                <a:spcPts val="0"/>
              </a:spcAft>
              <a:buSzPts val="1400"/>
              <a:buChar char="○"/>
            </a:pPr>
            <a:r>
              <a:rPr lang="en-US" sz="1800" dirty="0">
                <a:solidFill>
                  <a:schemeClr val="accent6"/>
                </a:solidFill>
              </a:rPr>
              <a:t>Analysis of Predictive Technology in Larceny including Retail Theft </a:t>
            </a:r>
            <a:endParaRPr dirty="0">
              <a:solidFill>
                <a:schemeClr val="accent6"/>
              </a:solidFill>
            </a:endParaRPr>
          </a:p>
          <a:p>
            <a:pPr marL="914400" lvl="1" indent="-317500" algn="l" rtl="0">
              <a:spcBef>
                <a:spcPts val="0"/>
              </a:spcBef>
              <a:spcAft>
                <a:spcPts val="0"/>
              </a:spcAft>
              <a:buClr>
                <a:schemeClr val="accent6"/>
              </a:buClr>
              <a:buSzPts val="1400"/>
              <a:buChar char="○"/>
            </a:pPr>
            <a:r>
              <a:rPr lang="en-US" sz="1800" dirty="0">
                <a:solidFill>
                  <a:schemeClr val="accent6"/>
                </a:solidFill>
              </a:rPr>
              <a:t>Computer Assistance in Stopping Traffic Violations</a:t>
            </a:r>
            <a:endParaRPr dirty="0">
              <a:solidFill>
                <a:schemeClr val="accent6"/>
              </a:solidFill>
            </a:endParaRPr>
          </a:p>
          <a:p>
            <a:pPr marL="914400" lvl="1" indent="-317500" algn="l" rtl="0">
              <a:lnSpc>
                <a:spcPct val="115000"/>
              </a:lnSpc>
              <a:spcBef>
                <a:spcPts val="0"/>
              </a:spcBef>
              <a:spcAft>
                <a:spcPts val="0"/>
              </a:spcAft>
              <a:buClr>
                <a:schemeClr val="accent6"/>
              </a:buClr>
              <a:buSzPts val="1400"/>
              <a:buChar char="○"/>
            </a:pPr>
            <a:r>
              <a:rPr lang="en-US" sz="1800" dirty="0">
                <a:solidFill>
                  <a:schemeClr val="accent6"/>
                </a:solidFill>
              </a:rPr>
              <a:t>ShotSpotter Gun Detection and its Impact on Minority Communities</a:t>
            </a:r>
            <a:endParaRPr sz="1800" dirty="0">
              <a:solidFill>
                <a:schemeClr val="accent6"/>
              </a:solidFill>
            </a:endParaRPr>
          </a:p>
          <a:p>
            <a:pPr marL="914400" lvl="1" indent="-317500" algn="l" rtl="0">
              <a:spcBef>
                <a:spcPts val="0"/>
              </a:spcBef>
              <a:spcAft>
                <a:spcPts val="0"/>
              </a:spcAft>
              <a:buClr>
                <a:schemeClr val="accent6"/>
              </a:buClr>
              <a:buSzPts val="1400"/>
              <a:buChar char="○"/>
            </a:pPr>
            <a:r>
              <a:rPr lang="en-US" sz="1800" dirty="0">
                <a:solidFill>
                  <a:schemeClr val="accent6"/>
                </a:solidFill>
              </a:rPr>
              <a:t>Law Enforcement's use of AI to Arrest </a:t>
            </a:r>
            <a:r>
              <a:rPr lang="en-US" sz="1800" dirty="0" smtClean="0">
                <a:solidFill>
                  <a:schemeClr val="accent6"/>
                </a:solidFill>
              </a:rPr>
              <a:t>Perpetrators </a:t>
            </a:r>
            <a:r>
              <a:rPr lang="en-US" sz="1800" dirty="0">
                <a:solidFill>
                  <a:schemeClr val="accent6"/>
                </a:solidFill>
              </a:rPr>
              <a:t>of Crimes Related to Sexual Abuse</a:t>
            </a:r>
            <a:endParaRPr sz="1700" b="1" dirty="0">
              <a:solidFill>
                <a:srgbClr val="000000"/>
              </a:solidFill>
              <a:highlight>
                <a:srgbClr val="FFFFFF"/>
              </a:highlight>
              <a:latin typeface="Arial"/>
              <a:ea typeface="Arial"/>
              <a:cs typeface="Arial"/>
              <a:sym typeface="Arial"/>
            </a:endParaRPr>
          </a:p>
          <a:p>
            <a:pPr marL="914400" lvl="0" indent="0" algn="l" rtl="0">
              <a:lnSpc>
                <a:spcPct val="115000"/>
              </a:lnSpc>
              <a:spcBef>
                <a:spcPts val="400"/>
              </a:spcBef>
              <a:spcAft>
                <a:spcPts val="0"/>
              </a:spcAft>
              <a:buNone/>
            </a:pPr>
            <a:endParaRPr dirty="0">
              <a:solidFill>
                <a:schemeClr val="accent6"/>
              </a:solidFill>
            </a:endParaRPr>
          </a:p>
          <a:p>
            <a:pPr marL="0" lvl="0" indent="0" algn="l" rtl="0">
              <a:lnSpc>
                <a:spcPct val="115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60"/>
          <p:cNvSpPr txBox="1">
            <a:spLocks noGrp="1"/>
          </p:cNvSpPr>
          <p:nvPr>
            <p:ph type="title"/>
          </p:nvPr>
        </p:nvSpPr>
        <p:spPr>
          <a:xfrm>
            <a:off x="311700" y="445025"/>
            <a:ext cx="8165700" cy="516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0000"/>
              <a:buNone/>
            </a:pPr>
            <a:r>
              <a:rPr lang="en-US"/>
              <a:t>Overview of the data collection, cleanup, and exploration </a:t>
            </a:r>
            <a:endParaRPr/>
          </a:p>
        </p:txBody>
      </p:sp>
      <p:pic>
        <p:nvPicPr>
          <p:cNvPr id="725" name="Google Shape;725;p60"/>
          <p:cNvPicPr preferRelativeResize="0"/>
          <p:nvPr/>
        </p:nvPicPr>
        <p:blipFill>
          <a:blip r:embed="rId3">
            <a:alphaModFix/>
          </a:blip>
          <a:stretch>
            <a:fillRect/>
          </a:stretch>
        </p:blipFill>
        <p:spPr>
          <a:xfrm>
            <a:off x="415022" y="1281377"/>
            <a:ext cx="8229600"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9"/>
        <p:cNvGrpSpPr/>
        <p:nvPr/>
      </p:nvGrpSpPr>
      <p:grpSpPr>
        <a:xfrm>
          <a:off x="0" y="0"/>
          <a:ext cx="0" cy="0"/>
          <a:chOff x="0" y="0"/>
          <a:chExt cx="0" cy="0"/>
        </a:xfrm>
      </p:grpSpPr>
      <p:pic>
        <p:nvPicPr>
          <p:cNvPr id="730" name="Google Shape;730;p61"/>
          <p:cNvPicPr preferRelativeResize="0"/>
          <p:nvPr/>
        </p:nvPicPr>
        <p:blipFill rotWithShape="1">
          <a:blip r:embed="rId3">
            <a:alphaModFix amt="11000"/>
          </a:blip>
          <a:srcRect/>
          <a:stretch/>
        </p:blipFill>
        <p:spPr>
          <a:xfrm>
            <a:off x="5672475" y="2991225"/>
            <a:ext cx="3471525" cy="2243875"/>
          </a:xfrm>
          <a:prstGeom prst="rect">
            <a:avLst/>
          </a:prstGeom>
          <a:noFill/>
          <a:ln>
            <a:noFill/>
          </a:ln>
        </p:spPr>
      </p:pic>
      <p:sp>
        <p:nvSpPr>
          <p:cNvPr id="731" name="Google Shape;731;p61"/>
          <p:cNvSpPr txBox="1"/>
          <p:nvPr/>
        </p:nvSpPr>
        <p:spPr>
          <a:xfrm>
            <a:off x="373226" y="189803"/>
            <a:ext cx="8122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400" b="1" i="0" u="none" strike="noStrike" cap="none">
                <a:solidFill>
                  <a:srgbClr val="2E5E73"/>
                </a:solidFill>
                <a:latin typeface="Roboto"/>
                <a:ea typeface="Roboto"/>
                <a:cs typeface="Roboto"/>
                <a:sym typeface="Roboto"/>
              </a:rPr>
              <a:t>Approach</a:t>
            </a:r>
            <a:endParaRPr/>
          </a:p>
        </p:txBody>
      </p:sp>
      <p:pic>
        <p:nvPicPr>
          <p:cNvPr id="2" name="Picture 1"/>
          <p:cNvPicPr preferRelativeResize="0">
            <a:picLocks/>
          </p:cNvPicPr>
          <p:nvPr/>
        </p:nvPicPr>
        <p:blipFill>
          <a:blip r:embed="rId4"/>
          <a:stretch>
            <a:fillRect/>
          </a:stretch>
        </p:blipFill>
        <p:spPr>
          <a:xfrm>
            <a:off x="538763" y="969750"/>
            <a:ext cx="7315200" cy="3657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a:t>Addressing future challenges</a:t>
            </a:r>
            <a:endParaRPr/>
          </a:p>
        </p:txBody>
      </p:sp>
      <p:sp>
        <p:nvSpPr>
          <p:cNvPr id="738" name="Google Shape;738;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a:t>Assumptions for our approach </a:t>
            </a:r>
            <a:endParaRPr/>
          </a:p>
          <a:p>
            <a:pPr marL="457200" lvl="0" indent="-342900" algn="l" rtl="0">
              <a:lnSpc>
                <a:spcPct val="115000"/>
              </a:lnSpc>
              <a:spcBef>
                <a:spcPts val="0"/>
              </a:spcBef>
              <a:spcAft>
                <a:spcPts val="0"/>
              </a:spcAft>
              <a:buSzPts val="1800"/>
              <a:buChar char="●"/>
            </a:pPr>
            <a:r>
              <a:rPr lang="en-US">
                <a:solidFill>
                  <a:schemeClr val="accent6"/>
                </a:solidFill>
              </a:rPr>
              <a:t>Data only covers arrests and not convictions </a:t>
            </a:r>
            <a:endParaRPr>
              <a:solidFill>
                <a:schemeClr val="accent6"/>
              </a:solidFill>
            </a:endParaRPr>
          </a:p>
          <a:p>
            <a:pPr marL="457200" lvl="0" indent="-342900" algn="l" rtl="0">
              <a:lnSpc>
                <a:spcPct val="115000"/>
              </a:lnSpc>
              <a:spcBef>
                <a:spcPts val="0"/>
              </a:spcBef>
              <a:spcAft>
                <a:spcPts val="0"/>
              </a:spcAft>
              <a:buSzPts val="1800"/>
              <a:buChar char="●"/>
            </a:pPr>
            <a:r>
              <a:rPr lang="en-US"/>
              <a:t>Data does not contain specific uses of AI technology in an incident</a:t>
            </a: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Potential Research Opportunities</a:t>
            </a:r>
            <a:endParaRPr/>
          </a:p>
          <a:p>
            <a:pPr marL="457200" lvl="0" indent="-342900" algn="l" rtl="0">
              <a:lnSpc>
                <a:spcPct val="115000"/>
              </a:lnSpc>
              <a:spcBef>
                <a:spcPts val="0"/>
              </a:spcBef>
              <a:spcAft>
                <a:spcPts val="0"/>
              </a:spcAft>
              <a:buSzPts val="1800"/>
              <a:buChar char="●"/>
            </a:pPr>
            <a:r>
              <a:rPr lang="en-US"/>
              <a:t>Ways to address ethical or any type of bias the data may indicate</a:t>
            </a:r>
            <a:endParaRPr/>
          </a:p>
          <a:p>
            <a:pPr marL="457200" lvl="0" indent="-342900" algn="l" rtl="0">
              <a:lnSpc>
                <a:spcPct val="115000"/>
              </a:lnSpc>
              <a:spcBef>
                <a:spcPts val="0"/>
              </a:spcBef>
              <a:spcAft>
                <a:spcPts val="0"/>
              </a:spcAft>
              <a:buSzPts val="1800"/>
              <a:buChar char="●"/>
            </a:pPr>
            <a:r>
              <a:rPr lang="en-US"/>
              <a:t>Our analysis is from the law enforcement perspective not how criminals are misusing technology </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pic>
        <p:nvPicPr>
          <p:cNvPr id="743" name="Google Shape;743;p63"/>
          <p:cNvPicPr preferRelativeResize="0"/>
          <p:nvPr/>
        </p:nvPicPr>
        <p:blipFill rotWithShape="1">
          <a:blip r:embed="rId3">
            <a:alphaModFix amt="11000"/>
          </a:blip>
          <a:srcRect/>
          <a:stretch/>
        </p:blipFill>
        <p:spPr>
          <a:xfrm>
            <a:off x="5672475" y="2991225"/>
            <a:ext cx="3471525" cy="2243875"/>
          </a:xfrm>
          <a:prstGeom prst="rect">
            <a:avLst/>
          </a:prstGeom>
          <a:noFill/>
          <a:ln>
            <a:noFill/>
          </a:ln>
        </p:spPr>
      </p:pic>
      <p:sp>
        <p:nvSpPr>
          <p:cNvPr id="744" name="Google Shape;744;p63"/>
          <p:cNvSpPr txBox="1"/>
          <p:nvPr/>
        </p:nvSpPr>
        <p:spPr>
          <a:xfrm>
            <a:off x="373226" y="189803"/>
            <a:ext cx="8122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400" b="1" i="0" u="none" strike="noStrike" cap="none">
                <a:solidFill>
                  <a:srgbClr val="2E5E73"/>
                </a:solidFill>
                <a:latin typeface="Roboto"/>
                <a:ea typeface="Roboto"/>
                <a:cs typeface="Roboto"/>
                <a:sym typeface="Roboto"/>
              </a:rPr>
              <a:t>The results of the analysis</a:t>
            </a:r>
            <a:endParaRPr sz="2400" b="1" i="0" u="none" strike="noStrike" cap="none">
              <a:solidFill>
                <a:srgbClr val="2E5E73"/>
              </a:solidFill>
              <a:latin typeface="Roboto"/>
              <a:ea typeface="Roboto"/>
              <a:cs typeface="Roboto"/>
              <a:sym typeface="Roboto"/>
            </a:endParaRPr>
          </a:p>
        </p:txBody>
      </p:sp>
      <p:sp>
        <p:nvSpPr>
          <p:cNvPr id="745" name="Google Shape;745;p63"/>
          <p:cNvSpPr txBox="1">
            <a:spLocks noGrp="1"/>
          </p:cNvSpPr>
          <p:nvPr>
            <p:ph type="body" idx="1"/>
          </p:nvPr>
        </p:nvSpPr>
        <p:spPr>
          <a:xfrm>
            <a:off x="373226" y="909074"/>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a:t>Section 1: Analysis of Predictive Technology in Larceny including Retail Theft in Chicago</a:t>
            </a:r>
            <a:endParaRPr/>
          </a:p>
          <a:p>
            <a:pPr marL="457200" lvl="0" indent="0" algn="l" rtl="0">
              <a:lnSpc>
                <a:spcPct val="115000"/>
              </a:lnSpc>
              <a:spcBef>
                <a:spcPts val="0"/>
              </a:spcBef>
              <a:spcAft>
                <a:spcPts val="0"/>
              </a:spcAft>
              <a:buNone/>
            </a:pPr>
            <a:endParaRPr/>
          </a:p>
        </p:txBody>
      </p:sp>
      <p:pic>
        <p:nvPicPr>
          <p:cNvPr id="746" name="Google Shape;746;p63"/>
          <p:cNvPicPr preferRelativeResize="0"/>
          <p:nvPr/>
        </p:nvPicPr>
        <p:blipFill>
          <a:blip r:embed="rId4">
            <a:alphaModFix/>
          </a:blip>
          <a:stretch>
            <a:fillRect/>
          </a:stretch>
        </p:blipFill>
        <p:spPr>
          <a:xfrm>
            <a:off x="373225" y="1670237"/>
            <a:ext cx="3775451" cy="2961775"/>
          </a:xfrm>
          <a:prstGeom prst="rect">
            <a:avLst/>
          </a:prstGeom>
          <a:noFill/>
          <a:ln>
            <a:noFill/>
          </a:ln>
        </p:spPr>
      </p:pic>
      <p:pic>
        <p:nvPicPr>
          <p:cNvPr id="747" name="Google Shape;747;p63"/>
          <p:cNvPicPr preferRelativeResize="0"/>
          <p:nvPr/>
        </p:nvPicPr>
        <p:blipFill>
          <a:blip r:embed="rId5">
            <a:alphaModFix/>
          </a:blip>
          <a:stretch>
            <a:fillRect/>
          </a:stretch>
        </p:blipFill>
        <p:spPr>
          <a:xfrm>
            <a:off x="4924425" y="1634988"/>
            <a:ext cx="3776472" cy="2962656"/>
          </a:xfrm>
          <a:prstGeom prst="rect">
            <a:avLst/>
          </a:prstGeom>
          <a:noFill/>
          <a:ln>
            <a:noFill/>
          </a:ln>
        </p:spPr>
      </p:pic>
      <p:sp>
        <p:nvSpPr>
          <p:cNvPr id="748" name="Google Shape;748;p63"/>
          <p:cNvSpPr txBox="1"/>
          <p:nvPr/>
        </p:nvSpPr>
        <p:spPr>
          <a:xfrm>
            <a:off x="1329125" y="4591050"/>
            <a:ext cx="2952900" cy="2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2E5E73"/>
                </a:solidFill>
                <a:latin typeface="Roboto Light"/>
                <a:ea typeface="Roboto Light"/>
                <a:cs typeface="Roboto Light"/>
                <a:sym typeface="Roboto Light"/>
              </a:rPr>
              <a:t>Chicago Trend</a:t>
            </a:r>
            <a:endParaRPr sz="1800">
              <a:solidFill>
                <a:srgbClr val="2E5E73"/>
              </a:solidFill>
              <a:latin typeface="Roboto Light"/>
              <a:ea typeface="Roboto Light"/>
              <a:cs typeface="Roboto Light"/>
              <a:sym typeface="Roboto Light"/>
            </a:endParaRPr>
          </a:p>
        </p:txBody>
      </p:sp>
      <p:sp>
        <p:nvSpPr>
          <p:cNvPr id="749" name="Google Shape;749;p63"/>
          <p:cNvSpPr txBox="1"/>
          <p:nvPr/>
        </p:nvSpPr>
        <p:spPr>
          <a:xfrm>
            <a:off x="5931775" y="4472050"/>
            <a:ext cx="2952900" cy="2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2E5E73"/>
                </a:solidFill>
                <a:latin typeface="Roboto Light"/>
                <a:ea typeface="Roboto Light"/>
                <a:cs typeface="Roboto Light"/>
                <a:sym typeface="Roboto Light"/>
              </a:rPr>
              <a:t>National Trend</a:t>
            </a:r>
            <a:endParaRPr sz="1800">
              <a:solidFill>
                <a:srgbClr val="2E5E73"/>
              </a:solidFill>
              <a:latin typeface="Roboto Light"/>
              <a:ea typeface="Roboto Light"/>
              <a:cs typeface="Roboto Light"/>
              <a:sym typeface="Roboto Light"/>
            </a:endParaRPr>
          </a:p>
        </p:txBody>
      </p:sp>
      <p:sp>
        <p:nvSpPr>
          <p:cNvPr id="750" name="Google Shape;750;p63"/>
          <p:cNvSpPr txBox="1"/>
          <p:nvPr/>
        </p:nvSpPr>
        <p:spPr>
          <a:xfrm>
            <a:off x="5504663" y="4774200"/>
            <a:ext cx="2616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u="sng">
                <a:solidFill>
                  <a:schemeClr val="hlink"/>
                </a:solidFill>
                <a:latin typeface="Roboto Light"/>
                <a:ea typeface="Roboto Light"/>
                <a:cs typeface="Roboto Light"/>
                <a:sym typeface="Roboto Light"/>
                <a:hlinkClick r:id="rId6"/>
              </a:rPr>
              <a:t>Source: Brennan Center for Justice</a:t>
            </a:r>
            <a:endParaRPr sz="1200">
              <a:solidFill>
                <a:srgbClr val="2E5E73"/>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US"/>
              <a:t>The results of the analysis; 2023-24 Prediction</a:t>
            </a:r>
            <a:endParaRPr/>
          </a:p>
        </p:txBody>
      </p:sp>
      <p:sp>
        <p:nvSpPr>
          <p:cNvPr id="756" name="Google Shape;756;p64"/>
          <p:cNvSpPr txBox="1">
            <a:spLocks noGrp="1"/>
          </p:cNvSpPr>
          <p:nvPr>
            <p:ph type="body" idx="1"/>
          </p:nvPr>
        </p:nvSpPr>
        <p:spPr>
          <a:xfrm>
            <a:off x="311700" y="9603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solidFill>
                  <a:schemeClr val="accent6"/>
                </a:solidFill>
              </a:rPr>
              <a:t>Section 1: Analysis of Predictive Technology in Larceny including Retail Theft in Chicago</a:t>
            </a:r>
            <a:endParaRPr/>
          </a:p>
        </p:txBody>
      </p:sp>
      <p:pic>
        <p:nvPicPr>
          <p:cNvPr id="757" name="Google Shape;757;p64"/>
          <p:cNvPicPr preferRelativeResize="0"/>
          <p:nvPr/>
        </p:nvPicPr>
        <p:blipFill>
          <a:blip r:embed="rId3">
            <a:alphaModFix/>
          </a:blip>
          <a:stretch>
            <a:fillRect/>
          </a:stretch>
        </p:blipFill>
        <p:spPr>
          <a:xfrm>
            <a:off x="1232166" y="1455875"/>
            <a:ext cx="7315199" cy="36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65"/>
          <p:cNvSpPr txBox="1"/>
          <p:nvPr/>
        </p:nvSpPr>
        <p:spPr>
          <a:xfrm>
            <a:off x="373226" y="189803"/>
            <a:ext cx="8122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400" b="1" i="0" u="none" strike="noStrike" cap="none">
                <a:solidFill>
                  <a:srgbClr val="2E5E73"/>
                </a:solidFill>
                <a:latin typeface="Roboto"/>
                <a:ea typeface="Roboto"/>
                <a:cs typeface="Roboto"/>
                <a:sym typeface="Roboto"/>
              </a:rPr>
              <a:t>The results of the analysis</a:t>
            </a:r>
            <a:endParaRPr sz="2400" b="1" i="0" u="none" strike="noStrike" cap="none">
              <a:solidFill>
                <a:srgbClr val="2E5E73"/>
              </a:solidFill>
              <a:latin typeface="Roboto"/>
              <a:ea typeface="Roboto"/>
              <a:cs typeface="Roboto"/>
              <a:sym typeface="Roboto"/>
            </a:endParaRPr>
          </a:p>
        </p:txBody>
      </p:sp>
      <p:sp>
        <p:nvSpPr>
          <p:cNvPr id="763" name="Google Shape;763;p65"/>
          <p:cNvSpPr txBox="1">
            <a:spLocks noGrp="1"/>
          </p:cNvSpPr>
          <p:nvPr>
            <p:ph type="body" idx="1"/>
          </p:nvPr>
        </p:nvSpPr>
        <p:spPr>
          <a:xfrm>
            <a:off x="373226" y="672599"/>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a:t>Section 2: Computer Assistance in Stopping Traffic Violations</a:t>
            </a:r>
            <a:endParaRPr sz="1700" b="1">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p:txBody>
      </p:sp>
      <p:pic>
        <p:nvPicPr>
          <p:cNvPr id="764" name="Google Shape;764;p65"/>
          <p:cNvPicPr preferRelativeResize="0"/>
          <p:nvPr/>
        </p:nvPicPr>
        <p:blipFill>
          <a:blip r:embed="rId3">
            <a:alphaModFix/>
          </a:blip>
          <a:stretch>
            <a:fillRect/>
          </a:stretch>
        </p:blipFill>
        <p:spPr>
          <a:xfrm>
            <a:off x="613350" y="1100248"/>
            <a:ext cx="7315199" cy="3657600"/>
          </a:xfrm>
          <a:prstGeom prst="rect">
            <a:avLst/>
          </a:prstGeom>
          <a:noFill/>
          <a:ln>
            <a:noFill/>
          </a:ln>
        </p:spPr>
      </p:pic>
    </p:spTree>
  </p:cSld>
  <p:clrMapOvr>
    <a:masterClrMapping/>
  </p:clrMapOvr>
</p:sld>
</file>

<file path=ppt/theme/theme1.xml><?xml version="1.0" encoding="utf-8"?>
<a:theme xmlns:a="http://schemas.openxmlformats.org/drawingml/2006/main" name="Trilogy Bootcamps Theme">
  <a:themeElements>
    <a:clrScheme name="Simple Light">
      <a:dk1>
        <a:srgbClr val="005E77"/>
      </a:dk1>
      <a:lt1>
        <a:srgbClr val="FFFFFF"/>
      </a:lt1>
      <a:dk2>
        <a:srgbClr val="082D49"/>
      </a:dk2>
      <a:lt2>
        <a:srgbClr val="EEEEEE"/>
      </a:lt2>
      <a:accent1>
        <a:srgbClr val="FCB912"/>
      </a:accent1>
      <a:accent2>
        <a:srgbClr val="AADCF2"/>
      </a:accent2>
      <a:accent3>
        <a:srgbClr val="0077DB"/>
      </a:accent3>
      <a:accent4>
        <a:srgbClr val="00C7CC"/>
      </a:accent4>
      <a:accent5>
        <a:srgbClr val="002447"/>
      </a:accent5>
      <a:accent6>
        <a:srgbClr val="2E5E73"/>
      </a:accent6>
      <a:hlink>
        <a:srgbClr val="005E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5E77"/>
    </a:dk1>
    <a:lt1>
      <a:srgbClr val="FFFFFF"/>
    </a:lt1>
    <a:dk2>
      <a:srgbClr val="082D49"/>
    </a:dk2>
    <a:lt2>
      <a:srgbClr val="EEEEEE"/>
    </a:lt2>
    <a:accent1>
      <a:srgbClr val="FCB912"/>
    </a:accent1>
    <a:accent2>
      <a:srgbClr val="AADCF2"/>
    </a:accent2>
    <a:accent3>
      <a:srgbClr val="0077DB"/>
    </a:accent3>
    <a:accent4>
      <a:srgbClr val="00C7CC"/>
    </a:accent4>
    <a:accent5>
      <a:srgbClr val="002447"/>
    </a:accent5>
    <a:accent6>
      <a:srgbClr val="2E5E73"/>
    </a:accent6>
    <a:hlink>
      <a:srgbClr val="005E7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57</TotalTime>
  <Words>922</Words>
  <Application>Microsoft Office PowerPoint</Application>
  <PresentationFormat>On-screen Show (16:9)</PresentationFormat>
  <Paragraphs>104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 Light</vt:lpstr>
      <vt:lpstr>Courier New</vt:lpstr>
      <vt:lpstr>Arial</vt:lpstr>
      <vt:lpstr>Roboto</vt:lpstr>
      <vt:lpstr>Trilogy Bootcamps Theme</vt:lpstr>
      <vt:lpstr>Impact of AI and ML Technologies in Chicago Law Enforcement</vt:lpstr>
      <vt:lpstr>PowerPoint Presentation</vt:lpstr>
      <vt:lpstr>PowerPoint Presentation</vt:lpstr>
      <vt:lpstr>Overview of the data collection, cleanup, and exploration </vt:lpstr>
      <vt:lpstr>PowerPoint Presentation</vt:lpstr>
      <vt:lpstr>Addressing future challenges</vt:lpstr>
      <vt:lpstr>PowerPoint Presentation</vt:lpstr>
      <vt:lpstr>The results of the analysis; 2023-24 Prediction</vt:lpstr>
      <vt:lpstr>PowerPoint Presentation</vt:lpstr>
      <vt:lpstr>The results of the analysis</vt:lpstr>
      <vt:lpstr>PowerPoint Presentation</vt:lpstr>
      <vt:lpstr>PowerPoint Presentation</vt:lpstr>
      <vt:lpstr>PowerPoint Presentation</vt:lpstr>
      <vt:lpstr>PowerPoint Presentation</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AI and ML Technologies in Chicago Law Enforcement</dc:title>
  <cp:lastModifiedBy>Microsoft account</cp:lastModifiedBy>
  <cp:revision>7</cp:revision>
  <dcterms:modified xsi:type="dcterms:W3CDTF">2024-04-23T01:13:14Z</dcterms:modified>
</cp:coreProperties>
</file>