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  <p:sldMasterId id="2147484067" r:id="rId2"/>
  </p:sldMasterIdLst>
  <p:sldIdLst>
    <p:sldId id="256" r:id="rId3"/>
    <p:sldId id="257" r:id="rId4"/>
    <p:sldId id="26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4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4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57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9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4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4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78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62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96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20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890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44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3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8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94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832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94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74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4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0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0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350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7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host.com:8080/ui/buc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3190">
              <a:schemeClr val="accent5">
                <a:lumMod val="60000"/>
                <a:lumOff val="40000"/>
              </a:schemeClr>
            </a:gs>
            <a:gs pos="72265">
              <a:schemeClr val="accent1">
                <a:lumMod val="60000"/>
                <a:lumOff val="40000"/>
              </a:schemeClr>
            </a:gs>
            <a:gs pos="49574">
              <a:srgbClr val="B2CCE4"/>
            </a:gs>
            <a:gs pos="30000">
              <a:schemeClr val="tx1"/>
            </a:gs>
            <a:gs pos="100000">
              <a:schemeClr val="accent5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7704" y="1762896"/>
            <a:ext cx="5536652" cy="178693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Online Bibliothek - </a:t>
            </a:r>
            <a:r>
              <a:rPr lang="de-DE" dirty="0" err="1">
                <a:solidFill>
                  <a:schemeClr val="bg1"/>
                </a:solidFill>
              </a:rPr>
              <a:t>Adminfunktion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8557" y="3549834"/>
            <a:ext cx="5536652" cy="1296144"/>
          </a:xfrm>
        </p:spPr>
        <p:txBody>
          <a:bodyPr>
            <a:noAutofit/>
          </a:bodyPr>
          <a:lstStyle/>
          <a:p>
            <a:pPr algn="ctr"/>
            <a:r>
              <a:rPr lang="de-DE" sz="1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Webbasierte Datenbankanwendung</a:t>
            </a:r>
          </a:p>
          <a:p>
            <a:pPr algn="ctr"/>
            <a:r>
              <a:rPr lang="de-DE" sz="1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 1</a:t>
            </a:r>
          </a:p>
          <a:p>
            <a:pPr algn="ctr"/>
            <a:r>
              <a:rPr lang="de-DE" sz="1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Dozent: Peter Neumayer</a:t>
            </a:r>
          </a:p>
        </p:txBody>
      </p:sp>
      <p:sp>
        <p:nvSpPr>
          <p:cNvPr id="4" name="Rechteck 3"/>
          <p:cNvSpPr/>
          <p:nvPr/>
        </p:nvSpPr>
        <p:spPr>
          <a:xfrm>
            <a:off x="1475656" y="4584368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Projekt von: 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Anastasia Polshina, Celine Meier, Dwayne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Elsworth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Vitali Zeiser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0" t="10631" r="27087" b="40690"/>
          <a:stretch/>
        </p:blipFill>
        <p:spPr>
          <a:xfrm>
            <a:off x="6360" y="0"/>
            <a:ext cx="2193983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3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8" y="1916832"/>
            <a:ext cx="7673276" cy="467675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Gesamtarchitektur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567955" y="2366541"/>
            <a:ext cx="20162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203848" y="206084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Gesamt Architektur der Anwendung</a:t>
            </a:r>
          </a:p>
        </p:txBody>
      </p:sp>
    </p:spTree>
    <p:extLst>
      <p:ext uri="{BB962C8B-B14F-4D97-AF65-F5344CB8AC3E}">
        <p14:creationId xmlns:p14="http://schemas.microsoft.com/office/powerpoint/2010/main" val="1902355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usbli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2232248" cy="372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449152" y="2996952"/>
            <a:ext cx="46442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Such-Funktion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Feedback 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Pop-Up-Fenster zur Bestätigung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Login-Fenster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64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3190">
              <a:schemeClr val="accent1">
                <a:lumMod val="75000"/>
              </a:schemeClr>
            </a:gs>
            <a:gs pos="18000">
              <a:schemeClr val="bg2">
                <a:lumMod val="20000"/>
                <a:lumOff val="80000"/>
                <a:alpha val="0"/>
              </a:schemeClr>
            </a:gs>
            <a:gs pos="100000">
              <a:schemeClr val="accent5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048673" cy="3456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9728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81192" y="2708920"/>
            <a:ext cx="6151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Projektbeschreibung </a:t>
            </a:r>
          </a:p>
          <a:p>
            <a:pPr marL="342900" indent="-342900"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Persona </a:t>
            </a:r>
          </a:p>
          <a:p>
            <a:pPr marL="342900" indent="-342900">
              <a:buAutoNum type="arabicPeriod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-Case </a:t>
            </a:r>
          </a:p>
          <a:p>
            <a:pPr marL="342900" indent="-342900"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Live-Demo </a:t>
            </a:r>
          </a:p>
          <a:p>
            <a:pPr marL="342900" indent="-342900"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Qualitätssicherung</a:t>
            </a:r>
          </a:p>
          <a:p>
            <a:pPr marL="342900" indent="-342900"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Gesamtarchitektur  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5" t="14351" r="24077"/>
          <a:stretch/>
        </p:blipFill>
        <p:spPr>
          <a:xfrm>
            <a:off x="5445111" y="2060848"/>
            <a:ext cx="3096344" cy="432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901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imac mo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9"/>
            <a:ext cx="7416824" cy="446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Projektbeschreibung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633096"/>
            <a:ext cx="4140460" cy="223680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2699792" y="198884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Online Buchverwaltungssoftware</a:t>
            </a:r>
          </a:p>
        </p:txBody>
      </p:sp>
    </p:spTree>
    <p:extLst>
      <p:ext uri="{BB962C8B-B14F-4D97-AF65-F5344CB8AC3E}">
        <p14:creationId xmlns:p14="http://schemas.microsoft.com/office/powerpoint/2010/main" val="496360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Projektbeschreibung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32348"/>
            <a:ext cx="2824358" cy="2684884"/>
          </a:xfrm>
          <a:prstGeom prst="rect">
            <a:avLst/>
          </a:prstGeom>
        </p:spPr>
      </p:pic>
      <p:pic>
        <p:nvPicPr>
          <p:cNvPr id="2050" name="Picture 2" descr="Bildergebnis für java spring hibern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04356"/>
            <a:ext cx="4822135" cy="261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5301208"/>
            <a:ext cx="48965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16200000">
            <a:off x="7279200" y="4066778"/>
            <a:ext cx="304492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6200000">
            <a:off x="2210426" y="3846357"/>
            <a:ext cx="3013765" cy="450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42738" y="2583546"/>
            <a:ext cx="462820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458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Persona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3" name="Grafik 2" descr="Bildergebnis für student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0"/>
          <a:stretch/>
        </p:blipFill>
        <p:spPr bwMode="auto">
          <a:xfrm>
            <a:off x="683568" y="2276872"/>
            <a:ext cx="2736304" cy="338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923928" y="2469377"/>
            <a:ext cx="3960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Daniel Sturm</a:t>
            </a: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ansprechendes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Zielgruppe: Studenten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Rückmeldung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268826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-Case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8305607" cy="43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2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-Case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5" y="2564904"/>
            <a:ext cx="1762125" cy="264795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043608" y="521285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20" name="Ellipse 19"/>
          <p:cNvSpPr/>
          <p:nvPr/>
        </p:nvSpPr>
        <p:spPr>
          <a:xfrm>
            <a:off x="4788024" y="2536095"/>
            <a:ext cx="2592288" cy="936104"/>
          </a:xfrm>
          <a:prstGeom prst="ellipse">
            <a:avLst/>
          </a:prstGeom>
          <a:gradFill>
            <a:gsLst>
              <a:gs pos="0">
                <a:schemeClr val="accent4">
                  <a:tint val="20000"/>
                  <a:satMod val="180000"/>
                  <a:lumMod val="98000"/>
                </a:schemeClr>
              </a:gs>
              <a:gs pos="40000">
                <a:schemeClr val="accent2">
                  <a:lumMod val="20000"/>
                  <a:lumOff val="80000"/>
                </a:schemeClr>
              </a:gs>
              <a:gs pos="67240">
                <a:schemeClr val="accent2">
                  <a:lumMod val="40000"/>
                  <a:lumOff val="60000"/>
                </a:schemeClr>
              </a:gs>
              <a:gs pos="79656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Buch anlegen</a:t>
            </a:r>
          </a:p>
        </p:txBody>
      </p:sp>
      <p:sp>
        <p:nvSpPr>
          <p:cNvPr id="21" name="Ellipse 20"/>
          <p:cNvSpPr/>
          <p:nvPr/>
        </p:nvSpPr>
        <p:spPr>
          <a:xfrm>
            <a:off x="4788024" y="3840503"/>
            <a:ext cx="2592288" cy="936104"/>
          </a:xfrm>
          <a:prstGeom prst="ellipse">
            <a:avLst/>
          </a:prstGeom>
          <a:gradFill>
            <a:gsLst>
              <a:gs pos="0">
                <a:schemeClr val="accent4">
                  <a:tint val="20000"/>
                  <a:satMod val="180000"/>
                  <a:lumMod val="98000"/>
                </a:schemeClr>
              </a:gs>
              <a:gs pos="40000">
                <a:schemeClr val="accent2">
                  <a:lumMod val="20000"/>
                  <a:lumOff val="80000"/>
                </a:schemeClr>
              </a:gs>
              <a:gs pos="67240">
                <a:schemeClr val="accent2">
                  <a:lumMod val="40000"/>
                  <a:lumOff val="60000"/>
                </a:schemeClr>
              </a:gs>
              <a:gs pos="79656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Buch bearbeiten</a:t>
            </a:r>
          </a:p>
        </p:txBody>
      </p:sp>
      <p:sp>
        <p:nvSpPr>
          <p:cNvPr id="22" name="Ellipse 21"/>
          <p:cNvSpPr/>
          <p:nvPr/>
        </p:nvSpPr>
        <p:spPr>
          <a:xfrm>
            <a:off x="4788024" y="5144911"/>
            <a:ext cx="2592288" cy="936104"/>
          </a:xfrm>
          <a:prstGeom prst="ellipse">
            <a:avLst/>
          </a:prstGeom>
          <a:gradFill>
            <a:gsLst>
              <a:gs pos="0">
                <a:schemeClr val="accent4">
                  <a:tint val="20000"/>
                  <a:satMod val="180000"/>
                  <a:lumMod val="98000"/>
                </a:schemeClr>
              </a:gs>
              <a:gs pos="40000">
                <a:schemeClr val="accent2">
                  <a:lumMod val="20000"/>
                  <a:lumOff val="80000"/>
                </a:schemeClr>
              </a:gs>
              <a:gs pos="67240">
                <a:schemeClr val="accent2">
                  <a:lumMod val="40000"/>
                  <a:lumOff val="60000"/>
                </a:schemeClr>
              </a:gs>
              <a:gs pos="79656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Buch löschen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851920" y="2060848"/>
            <a:ext cx="4719024" cy="453650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/>
          <p:cNvCxnSpPr>
            <a:stCxn id="18" idx="3"/>
            <a:endCxn id="20" idx="2"/>
          </p:cNvCxnSpPr>
          <p:nvPr/>
        </p:nvCxnSpPr>
        <p:spPr>
          <a:xfrm flipV="1">
            <a:off x="2578630" y="3004147"/>
            <a:ext cx="2209394" cy="8847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8" idx="3"/>
            <a:endCxn id="21" idx="2"/>
          </p:cNvCxnSpPr>
          <p:nvPr/>
        </p:nvCxnSpPr>
        <p:spPr>
          <a:xfrm>
            <a:off x="2578630" y="3888879"/>
            <a:ext cx="2209394" cy="4196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8" idx="3"/>
            <a:endCxn id="22" idx="2"/>
          </p:cNvCxnSpPr>
          <p:nvPr/>
        </p:nvCxnSpPr>
        <p:spPr>
          <a:xfrm>
            <a:off x="2578630" y="3888879"/>
            <a:ext cx="2209394" cy="172408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1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924944"/>
            <a:ext cx="2857500" cy="2857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03848" y="41690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localhost:8080/ui/buch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94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Qualitätssicherung</a:t>
            </a:r>
            <a:endParaRPr lang="de-DE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1401"/>
              </p:ext>
            </p:extLst>
          </p:nvPr>
        </p:nvGraphicFramePr>
        <p:xfrm>
          <a:off x="467545" y="3501008"/>
          <a:ext cx="8103400" cy="1944217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49557">
                  <a:extLst>
                    <a:ext uri="{9D8B030D-6E8A-4147-A177-3AD203B41FA5}">
                      <a16:colId xmlns:a16="http://schemas.microsoft.com/office/drawing/2014/main" val="3892481720"/>
                    </a:ext>
                  </a:extLst>
                </a:gridCol>
                <a:gridCol w="747986">
                  <a:extLst>
                    <a:ext uri="{9D8B030D-6E8A-4147-A177-3AD203B41FA5}">
                      <a16:colId xmlns:a16="http://schemas.microsoft.com/office/drawing/2014/main" val="1679639964"/>
                    </a:ext>
                  </a:extLst>
                </a:gridCol>
                <a:gridCol w="2617947">
                  <a:extLst>
                    <a:ext uri="{9D8B030D-6E8A-4147-A177-3AD203B41FA5}">
                      <a16:colId xmlns:a16="http://schemas.microsoft.com/office/drawing/2014/main" val="1428330436"/>
                    </a:ext>
                  </a:extLst>
                </a:gridCol>
                <a:gridCol w="1720365">
                  <a:extLst>
                    <a:ext uri="{9D8B030D-6E8A-4147-A177-3AD203B41FA5}">
                      <a16:colId xmlns:a16="http://schemas.microsoft.com/office/drawing/2014/main" val="2687285673"/>
                    </a:ext>
                  </a:extLst>
                </a:gridCol>
                <a:gridCol w="2393552">
                  <a:extLst>
                    <a:ext uri="{9D8B030D-6E8A-4147-A177-3AD203B41FA5}">
                      <a16:colId xmlns:a16="http://schemas.microsoft.com/office/drawing/2014/main" val="604113479"/>
                    </a:ext>
                  </a:extLst>
                </a:gridCol>
                <a:gridCol w="373993">
                  <a:extLst>
                    <a:ext uri="{9D8B030D-6E8A-4147-A177-3AD203B41FA5}">
                      <a16:colId xmlns:a16="http://schemas.microsoft.com/office/drawing/2014/main" val="901767"/>
                    </a:ext>
                  </a:extLst>
                </a:gridCol>
              </a:tblGrid>
              <a:tr h="265357">
                <a:tc>
                  <a:txBody>
                    <a:bodyPr/>
                    <a:lstStyle/>
                    <a:p>
                      <a:pPr algn="ctr" fontAlgn="b"/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Testname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Testcase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Soll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49439"/>
                  </a:ext>
                </a:extLst>
              </a:tr>
              <a:tr h="41971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Bücher anzeigen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http://localhost:8080/ui/buch/bearbeiten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Aufrufen der URL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Alle aktuellen Bücher aus der DB sollen angezeigt werden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99565"/>
                  </a:ext>
                </a:extLst>
              </a:tr>
              <a:tr h="41971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Buch anlegen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http://localhost:8080/ui/buch/anlegen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Felder mit Attributen und Button anlegen klicken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zu bearbeiten </a:t>
                      </a:r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Neues Buch wird  angezeigt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18792"/>
                  </a:ext>
                </a:extLst>
              </a:tr>
              <a:tr h="41971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Buch bearbeiten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http://localhost:8080/ui/buch/aendern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Felder mit Attributen und Button bearbeiten klicken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Buch soll mit neuen Eigenschaften angezeigt werden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21354"/>
                  </a:ext>
                </a:extLst>
              </a:tr>
              <a:tr h="41971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Buch löschen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http://localhost:8080/ui/buch/bearbeiten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 löschen klicken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Buch wird aus DB gelöscht </a:t>
                      </a:r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Buch wird nicht mehr angezeigt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42" marR="6242" marT="624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82705"/>
                  </a:ext>
                </a:extLst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683568" y="2420888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TestSuite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Admin: Dem Admin soll es möglich sein, Bücher einzusehen, Bücher anzulegen, Bücher zu löschen und zu bearbeiten.</a:t>
            </a:r>
            <a:endParaRPr lang="de-DE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1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Benutzerdefiniert 2">
      <a:dk1>
        <a:sysClr val="windowText" lastClr="000000"/>
      </a:dk1>
      <a:lt1>
        <a:srgbClr val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FFFFFF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Dividende">
  <a:themeElements>
    <a:clrScheme name="Benutzerdefiniert 5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88ABC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182</Words>
  <Application>Microsoft Office PowerPoint</Application>
  <PresentationFormat>Bildschirmpräsentation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Garamond</vt:lpstr>
      <vt:lpstr>Gill Sans MT</vt:lpstr>
      <vt:lpstr>Wingdings</vt:lpstr>
      <vt:lpstr>Wingdings 2</vt:lpstr>
      <vt:lpstr>Organisch</vt:lpstr>
      <vt:lpstr>Dividende</vt:lpstr>
      <vt:lpstr>Online Bibliothek - Adminfunktion</vt:lpstr>
      <vt:lpstr>Agenda</vt:lpstr>
      <vt:lpstr>Projektbeschreibung</vt:lpstr>
      <vt:lpstr>Projektbeschreibung</vt:lpstr>
      <vt:lpstr>Persona</vt:lpstr>
      <vt:lpstr>Use-Case</vt:lpstr>
      <vt:lpstr>Use-Case</vt:lpstr>
      <vt:lpstr>Live-Demo</vt:lpstr>
      <vt:lpstr>Qualitätssicherung</vt:lpstr>
      <vt:lpstr>Gesamtarchitektur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Bibliothek - Adminfunktion</dc:title>
  <dc:creator>Anastasia Polshina</dc:creator>
  <cp:lastModifiedBy>Anastasia Polshina</cp:lastModifiedBy>
  <cp:revision>32</cp:revision>
  <dcterms:modified xsi:type="dcterms:W3CDTF">2017-04-03T10:14:07Z</dcterms:modified>
</cp:coreProperties>
</file>