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56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6637EE5-788C-4534-8370-F50228CB158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CD2F16-9071-4CA6-AA09-58AB15B2A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8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7EE5-788C-4534-8370-F50228CB158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2F16-9071-4CA6-AA09-58AB15B2A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7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7EE5-788C-4534-8370-F50228CB158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2F16-9071-4CA6-AA09-58AB15B2A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83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7EE5-788C-4534-8370-F50228CB158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2F16-9071-4CA6-AA09-58AB15B2A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57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7EE5-788C-4534-8370-F50228CB158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2F16-9071-4CA6-AA09-58AB15B2A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87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7EE5-788C-4534-8370-F50228CB158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2F16-9071-4CA6-AA09-58AB15B2A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37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7EE5-788C-4534-8370-F50228CB158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2F16-9071-4CA6-AA09-58AB15B2A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19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6637EE5-788C-4534-8370-F50228CB158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2F16-9071-4CA6-AA09-58AB15B2A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45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6637EE5-788C-4534-8370-F50228CB158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2F16-9071-4CA6-AA09-58AB15B2A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8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7EE5-788C-4534-8370-F50228CB158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2F16-9071-4CA6-AA09-58AB15B2A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3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7EE5-788C-4534-8370-F50228CB158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2F16-9071-4CA6-AA09-58AB15B2A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6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7EE5-788C-4534-8370-F50228CB158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2F16-9071-4CA6-AA09-58AB15B2A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4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7EE5-788C-4534-8370-F50228CB158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2F16-9071-4CA6-AA09-58AB15B2A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7EE5-788C-4534-8370-F50228CB158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2F16-9071-4CA6-AA09-58AB15B2A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1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7EE5-788C-4534-8370-F50228CB158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2F16-9071-4CA6-AA09-58AB15B2A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0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7EE5-788C-4534-8370-F50228CB158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2F16-9071-4CA6-AA09-58AB15B2A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1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7EE5-788C-4534-8370-F50228CB158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2F16-9071-4CA6-AA09-58AB15B2A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0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6637EE5-788C-4534-8370-F50228CB158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CD2F16-9071-4CA6-AA09-58AB15B2A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9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5A3D176-BAEB-4CA8-9B72-EABA2B55B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10BF8-DD99-4625-A824-FD6255E1B8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" r="1124" b="2222"/>
          <a:stretch/>
        </p:blipFill>
        <p:spPr>
          <a:xfrm>
            <a:off x="133350" y="115888"/>
            <a:ext cx="119253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2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E07A-B506-4D06-9FB2-04AC8509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DBBB72-7602-4AEB-BF42-AD51A4A9C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9990" y="1684293"/>
            <a:ext cx="2634910" cy="4492670"/>
          </a:xfrm>
        </p:spPr>
      </p:pic>
    </p:spTree>
    <p:extLst>
      <p:ext uri="{BB962C8B-B14F-4D97-AF65-F5344CB8AC3E}">
        <p14:creationId xmlns:p14="http://schemas.microsoft.com/office/powerpoint/2010/main" val="337600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874A-D10C-4DFE-BC97-C41B1329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Rooms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3A44DE-2737-4F10-835A-FE7EBAF4F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918"/>
          <a:stretch/>
        </p:blipFill>
        <p:spPr>
          <a:xfrm>
            <a:off x="2473187" y="1800224"/>
            <a:ext cx="2498863" cy="47350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F433CC-0C58-46DC-9DD2-CFAEC33A7C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074" b="2839"/>
          <a:stretch/>
        </p:blipFill>
        <p:spPr>
          <a:xfrm>
            <a:off x="6096000" y="1800225"/>
            <a:ext cx="2343150" cy="460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B485-4538-4D5F-9CEE-8E42F24C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Popup Tutorials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95D134-62D3-4A8A-A96D-16B65F557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1104" y="2373471"/>
            <a:ext cx="4431295" cy="4152312"/>
          </a:xfrm>
        </p:spPr>
      </p:pic>
    </p:spTree>
    <p:extLst>
      <p:ext uri="{BB962C8B-B14F-4D97-AF65-F5344CB8AC3E}">
        <p14:creationId xmlns:p14="http://schemas.microsoft.com/office/powerpoint/2010/main" val="409514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493C-FA73-4F9C-9FC5-C7A139D8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ED668-4981-4813-A784-5769DB10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3977A0-236B-4D4B-8ED5-5AE33D258AA4}"/>
              </a:ext>
            </a:extLst>
          </p:cNvPr>
          <p:cNvSpPr/>
          <p:nvPr/>
        </p:nvSpPr>
        <p:spPr>
          <a:xfrm>
            <a:off x="4482641" y="2967335"/>
            <a:ext cx="32267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120903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</TotalTime>
  <Words>8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PowerPoint Presentation</vt:lpstr>
      <vt:lpstr>Login Page</vt:lpstr>
      <vt:lpstr>Chat Rooms</vt:lpstr>
      <vt:lpstr>Popup Tutorials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 General</dc:creator>
  <cp:lastModifiedBy>Young General</cp:lastModifiedBy>
  <cp:revision>2</cp:revision>
  <dcterms:created xsi:type="dcterms:W3CDTF">2021-11-29T16:29:49Z</dcterms:created>
  <dcterms:modified xsi:type="dcterms:W3CDTF">2021-11-29T16:32:45Z</dcterms:modified>
</cp:coreProperties>
</file>