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144000" cx="6858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887AD66-BF84-4F53-A6C8-817A1FEBFB82}">
  <a:tblStyle styleId="{1887AD66-BF84-4F53-A6C8-817A1FEBFB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9EFF7"/>
          </a:solidFill>
        </a:fill>
      </a:tcStyle>
    </a:lastRow>
    <a:firstRow>
      <a:tcTxStyle b="on" i="off"/>
      <a:tcStyle>
        <a:fill>
          <a:solidFill>
            <a:srgbClr val="E9EFF7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514350" y="1496483"/>
            <a:ext cx="5829300" cy="318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857250" y="4802717"/>
            <a:ext cx="51435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487" y="486835"/>
            <a:ext cx="59151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528112" y="2377466"/>
            <a:ext cx="5801700" cy="59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1772662" y="3621983"/>
            <a:ext cx="7749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1227767" y="2186033"/>
            <a:ext cx="77490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71487" y="486835"/>
            <a:ext cx="59151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71487" y="2434166"/>
            <a:ext cx="59151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67916" y="2279652"/>
            <a:ext cx="5915100" cy="3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67916" y="6119285"/>
            <a:ext cx="59151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71487" y="486835"/>
            <a:ext cx="59151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71487" y="2434166"/>
            <a:ext cx="29145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471862" y="2434166"/>
            <a:ext cx="29145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72381" y="486835"/>
            <a:ext cx="59151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72381" y="2241550"/>
            <a:ext cx="29013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72381" y="3340100"/>
            <a:ext cx="29013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3471862" y="2241550"/>
            <a:ext cx="2915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3471862" y="3340100"/>
            <a:ext cx="29154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71487" y="486835"/>
            <a:ext cx="59151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2381" y="609600"/>
            <a:ext cx="22119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915542" y="1316569"/>
            <a:ext cx="3471900" cy="6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72381" y="2743200"/>
            <a:ext cx="22119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72381" y="609600"/>
            <a:ext cx="22119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2915542" y="1316569"/>
            <a:ext cx="3471900" cy="6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2381" y="2743200"/>
            <a:ext cx="22119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487" y="486835"/>
            <a:ext cx="59151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487" y="2434166"/>
            <a:ext cx="59151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71487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4843462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s://creativecommons.org/policies#license" TargetMode="External"/><Relationship Id="rId5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74620" y="1614487"/>
            <a:ext cx="6508800" cy="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Draft 1-2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sentence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represent yourself in each category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below.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74620" y="23002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{1887AD66-BF84-4F53-A6C8-817A1FEBFB82}</a:tableStyleId>
              </a:tblPr>
              <a:tblGrid>
                <a:gridCol w="6508750"/>
              </a:tblGrid>
              <a:tr h="94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Credibility: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33525" marL="33525"/>
                </a:tc>
              </a:tr>
              <a:tr h="8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Interests: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33525" marL="33525"/>
                </a:tc>
              </a:tr>
              <a:tr h="91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Skills: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33525" marL="33525"/>
                </a:tc>
              </a:tr>
              <a:tr h="9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Goals: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33525" marL="33525"/>
                </a:tc>
              </a:tr>
              <a:tr h="89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Contributions: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33525" marL="33525"/>
                </a:tc>
              </a:tr>
              <a:tr h="84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Collaborations: </a:t>
                      </a:r>
                    </a:p>
                  </a:txBody>
                  <a:tcPr marT="0" marB="0" marR="33525" marL="33525"/>
                </a:tc>
              </a:tr>
              <a:tr h="947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Recognition/Awards:</a:t>
                      </a:r>
                    </a:p>
                  </a:txBody>
                  <a:tcPr marT="0" marB="0" marR="33525" marL="33525"/>
                </a:tc>
              </a:tr>
            </a:tbl>
          </a:graphicData>
        </a:graphic>
      </p:graphicFrame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30260" l="0" r="0" t="0"/>
          <a:stretch/>
        </p:blipFill>
        <p:spPr>
          <a:xfrm>
            <a:off x="0" y="0"/>
            <a:ext cx="6858000" cy="1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0" y="8489700"/>
            <a:ext cx="68580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Except where otherwise 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noted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all workshop content is licensed under a </a:t>
            </a:r>
            <a:r>
              <a:rPr lang="en-US" sz="1200" u="sng">
                <a:solidFill>
                  <a:srgbClr val="0072F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4.0 International license.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