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0" d="100"/>
          <a:sy n="70" d="100"/>
        </p:scale>
        <p:origin x="132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9321A10-0320-48F3-BE11-AAD96B9F6E25}" type="datetimeFigureOut">
              <a:rPr lang="en-US" smtClean="0"/>
              <a:t>12/6/2018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0B7373-D998-4582-8C90-95876A52FF78}" type="slidenum">
              <a:rPr lang="en-US" smtClean="0"/>
              <a:t>‹#›</a:t>
            </a:fld>
            <a:endParaRPr lang="en-US"/>
          </a:p>
        </p:txBody>
      </p:sp>
    </p:spTree>
    <p:extLst>
      <p:ext uri="{BB962C8B-B14F-4D97-AF65-F5344CB8AC3E}">
        <p14:creationId xmlns:p14="http://schemas.microsoft.com/office/powerpoint/2010/main" val="5522962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321A10-0320-48F3-BE11-AAD96B9F6E25}" type="datetimeFigureOut">
              <a:rPr lang="en-US" smtClean="0"/>
              <a:t>12/6/2018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0B7373-D998-4582-8C90-95876A52FF78}" type="slidenum">
              <a:rPr lang="en-US" smtClean="0"/>
              <a:t>‹#›</a:t>
            </a:fld>
            <a:endParaRPr lang="en-US"/>
          </a:p>
        </p:txBody>
      </p:sp>
    </p:spTree>
    <p:extLst>
      <p:ext uri="{BB962C8B-B14F-4D97-AF65-F5344CB8AC3E}">
        <p14:creationId xmlns:p14="http://schemas.microsoft.com/office/powerpoint/2010/main" val="5483736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321A10-0320-48F3-BE11-AAD96B9F6E25}" type="datetimeFigureOut">
              <a:rPr lang="en-US" smtClean="0"/>
              <a:t>12/6/2018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0B7373-D998-4582-8C90-95876A52FF78}" type="slidenum">
              <a:rPr lang="en-US" smtClean="0"/>
              <a:t>‹#›</a:t>
            </a:fld>
            <a:endParaRPr lang="en-US"/>
          </a:p>
        </p:txBody>
      </p:sp>
    </p:spTree>
    <p:extLst>
      <p:ext uri="{BB962C8B-B14F-4D97-AF65-F5344CB8AC3E}">
        <p14:creationId xmlns:p14="http://schemas.microsoft.com/office/powerpoint/2010/main" val="26315193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321A10-0320-48F3-BE11-AAD96B9F6E25}" type="datetimeFigureOut">
              <a:rPr lang="en-US" smtClean="0"/>
              <a:t>12/6/2018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0B7373-D998-4582-8C90-95876A52FF78}" type="slidenum">
              <a:rPr lang="en-US" smtClean="0"/>
              <a:t>‹#›</a:t>
            </a:fld>
            <a:endParaRPr lang="en-US"/>
          </a:p>
        </p:txBody>
      </p:sp>
    </p:spTree>
    <p:extLst>
      <p:ext uri="{BB962C8B-B14F-4D97-AF65-F5344CB8AC3E}">
        <p14:creationId xmlns:p14="http://schemas.microsoft.com/office/powerpoint/2010/main" val="6387413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9321A10-0320-48F3-BE11-AAD96B9F6E25}" type="datetimeFigureOut">
              <a:rPr lang="en-US" smtClean="0"/>
              <a:t>12/6/2018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0B7373-D998-4582-8C90-95876A52FF78}" type="slidenum">
              <a:rPr lang="en-US" smtClean="0"/>
              <a:t>‹#›</a:t>
            </a:fld>
            <a:endParaRPr lang="en-US"/>
          </a:p>
        </p:txBody>
      </p:sp>
    </p:spTree>
    <p:extLst>
      <p:ext uri="{BB962C8B-B14F-4D97-AF65-F5344CB8AC3E}">
        <p14:creationId xmlns:p14="http://schemas.microsoft.com/office/powerpoint/2010/main" val="41628110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321A10-0320-48F3-BE11-AAD96B9F6E25}" type="datetimeFigureOut">
              <a:rPr lang="en-US" smtClean="0"/>
              <a:t>12/6/2018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0B7373-D998-4582-8C90-95876A52FF78}" type="slidenum">
              <a:rPr lang="en-US" smtClean="0"/>
              <a:t>‹#›</a:t>
            </a:fld>
            <a:endParaRPr lang="en-US"/>
          </a:p>
        </p:txBody>
      </p:sp>
    </p:spTree>
    <p:extLst>
      <p:ext uri="{BB962C8B-B14F-4D97-AF65-F5344CB8AC3E}">
        <p14:creationId xmlns:p14="http://schemas.microsoft.com/office/powerpoint/2010/main" val="14982521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9321A10-0320-48F3-BE11-AAD96B9F6E25}" type="datetimeFigureOut">
              <a:rPr lang="en-US" smtClean="0"/>
              <a:t>12/6/2018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0B7373-D998-4582-8C90-95876A52FF78}" type="slidenum">
              <a:rPr lang="en-US" smtClean="0"/>
              <a:t>‹#›</a:t>
            </a:fld>
            <a:endParaRPr lang="en-US"/>
          </a:p>
        </p:txBody>
      </p:sp>
    </p:spTree>
    <p:extLst>
      <p:ext uri="{BB962C8B-B14F-4D97-AF65-F5344CB8AC3E}">
        <p14:creationId xmlns:p14="http://schemas.microsoft.com/office/powerpoint/2010/main" val="10789542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9321A10-0320-48F3-BE11-AAD96B9F6E25}" type="datetimeFigureOut">
              <a:rPr lang="en-US" smtClean="0"/>
              <a:t>12/6/2018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0B7373-D998-4582-8C90-95876A52FF78}" type="slidenum">
              <a:rPr lang="en-US" smtClean="0"/>
              <a:t>‹#›</a:t>
            </a:fld>
            <a:endParaRPr lang="en-US"/>
          </a:p>
        </p:txBody>
      </p:sp>
    </p:spTree>
    <p:extLst>
      <p:ext uri="{BB962C8B-B14F-4D97-AF65-F5344CB8AC3E}">
        <p14:creationId xmlns:p14="http://schemas.microsoft.com/office/powerpoint/2010/main" val="36648494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321A10-0320-48F3-BE11-AAD96B9F6E25}" type="datetimeFigureOut">
              <a:rPr lang="en-US" smtClean="0"/>
              <a:t>12/6/2018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0B7373-D998-4582-8C90-95876A52FF78}" type="slidenum">
              <a:rPr lang="en-US" smtClean="0"/>
              <a:t>‹#›</a:t>
            </a:fld>
            <a:endParaRPr lang="en-US"/>
          </a:p>
        </p:txBody>
      </p:sp>
    </p:spTree>
    <p:extLst>
      <p:ext uri="{BB962C8B-B14F-4D97-AF65-F5344CB8AC3E}">
        <p14:creationId xmlns:p14="http://schemas.microsoft.com/office/powerpoint/2010/main" val="28309153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9321A10-0320-48F3-BE11-AAD96B9F6E25}" type="datetimeFigureOut">
              <a:rPr lang="en-US" smtClean="0"/>
              <a:t>12/6/2018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0B7373-D998-4582-8C90-95876A52FF78}" type="slidenum">
              <a:rPr lang="en-US" smtClean="0"/>
              <a:t>‹#›</a:t>
            </a:fld>
            <a:endParaRPr lang="en-US"/>
          </a:p>
        </p:txBody>
      </p:sp>
    </p:spTree>
    <p:extLst>
      <p:ext uri="{BB962C8B-B14F-4D97-AF65-F5344CB8AC3E}">
        <p14:creationId xmlns:p14="http://schemas.microsoft.com/office/powerpoint/2010/main" val="22296650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9321A10-0320-48F3-BE11-AAD96B9F6E25}" type="datetimeFigureOut">
              <a:rPr lang="en-US" smtClean="0"/>
              <a:t>12/6/2018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0B7373-D998-4582-8C90-95876A52FF78}" type="slidenum">
              <a:rPr lang="en-US" smtClean="0"/>
              <a:t>‹#›</a:t>
            </a:fld>
            <a:endParaRPr lang="en-US"/>
          </a:p>
        </p:txBody>
      </p:sp>
    </p:spTree>
    <p:extLst>
      <p:ext uri="{BB962C8B-B14F-4D97-AF65-F5344CB8AC3E}">
        <p14:creationId xmlns:p14="http://schemas.microsoft.com/office/powerpoint/2010/main" val="4362862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24000">
              <a:schemeClr val="bg1"/>
            </a:gs>
            <a:gs pos="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321A10-0320-48F3-BE11-AAD96B9F6E25}" type="datetimeFigureOut">
              <a:rPr lang="en-US" smtClean="0"/>
              <a:t>12/6/2018</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0B7373-D998-4582-8C90-95876A52FF78}" type="slidenum">
              <a:rPr lang="en-US" smtClean="0"/>
              <a:t>‹#›</a:t>
            </a:fld>
            <a:endParaRPr lang="en-US"/>
          </a:p>
        </p:txBody>
      </p:sp>
      <p:sp>
        <p:nvSpPr>
          <p:cNvPr id="7" name="Rectangle 6">
            <a:extLst>
              <a:ext uri="{FF2B5EF4-FFF2-40B4-BE49-F238E27FC236}">
                <a16:creationId xmlns:a16="http://schemas.microsoft.com/office/drawing/2014/main" id="{A270C328-EADD-4E67-A901-82659ADD5A30}"/>
              </a:ext>
            </a:extLst>
          </p:cNvPr>
          <p:cNvSpPr/>
          <p:nvPr userDrawn="1"/>
        </p:nvSpPr>
        <p:spPr>
          <a:xfrm>
            <a:off x="0" y="0"/>
            <a:ext cx="9144000" cy="365125"/>
          </a:xfrm>
          <a:prstGeom prst="rect">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925762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rgbClr val="FF5050"/>
          </a:solidFill>
          <a:latin typeface="Rockwell" panose="02060603020205020403" pitchFamily="18"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A762F-DB30-4109-B0FF-528B27560E3D}"/>
              </a:ext>
            </a:extLst>
          </p:cNvPr>
          <p:cNvSpPr>
            <a:spLocks noGrp="1"/>
          </p:cNvSpPr>
          <p:nvPr>
            <p:ph type="ctrTitle"/>
          </p:nvPr>
        </p:nvSpPr>
        <p:spPr>
          <a:xfrm>
            <a:off x="685800" y="3179928"/>
            <a:ext cx="7772400" cy="821354"/>
          </a:xfrm>
        </p:spPr>
        <p:txBody>
          <a:bodyPr>
            <a:normAutofit/>
          </a:bodyPr>
          <a:lstStyle/>
          <a:p>
            <a:r>
              <a:rPr lang="en-US" sz="4800" dirty="0"/>
              <a:t>Web developer-roadmap</a:t>
            </a:r>
          </a:p>
        </p:txBody>
      </p:sp>
      <p:sp>
        <p:nvSpPr>
          <p:cNvPr id="4" name="Title 1">
            <a:extLst>
              <a:ext uri="{FF2B5EF4-FFF2-40B4-BE49-F238E27FC236}">
                <a16:creationId xmlns:a16="http://schemas.microsoft.com/office/drawing/2014/main" id="{70F8313E-4B9D-40D0-9978-72DFEAB9686E}"/>
              </a:ext>
            </a:extLst>
          </p:cNvPr>
          <p:cNvSpPr txBox="1">
            <a:spLocks/>
          </p:cNvSpPr>
          <p:nvPr/>
        </p:nvSpPr>
        <p:spPr>
          <a:xfrm>
            <a:off x="685800" y="4001282"/>
            <a:ext cx="7772400" cy="82135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rgbClr val="FF5050"/>
                </a:solidFill>
                <a:latin typeface="Rockwell" panose="02060603020205020403" pitchFamily="18" charset="0"/>
                <a:ea typeface="+mj-ea"/>
                <a:cs typeface="+mj-cs"/>
              </a:defRPr>
            </a:lvl1pPr>
          </a:lstStyle>
          <a:p>
            <a:r>
              <a:rPr lang="en-US" sz="4800" dirty="0"/>
              <a:t>2018</a:t>
            </a:r>
          </a:p>
        </p:txBody>
      </p:sp>
      <p:sp>
        <p:nvSpPr>
          <p:cNvPr id="5" name="Title 1">
            <a:extLst>
              <a:ext uri="{FF2B5EF4-FFF2-40B4-BE49-F238E27FC236}">
                <a16:creationId xmlns:a16="http://schemas.microsoft.com/office/drawing/2014/main" id="{446841E8-F691-4654-92B3-10B198C57835}"/>
              </a:ext>
            </a:extLst>
          </p:cNvPr>
          <p:cNvSpPr txBox="1">
            <a:spLocks/>
          </p:cNvSpPr>
          <p:nvPr/>
        </p:nvSpPr>
        <p:spPr>
          <a:xfrm>
            <a:off x="810905" y="5841242"/>
            <a:ext cx="7772400" cy="37574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rgbClr val="FF5050"/>
                </a:solidFill>
                <a:latin typeface="Rockwell" panose="02060603020205020403" pitchFamily="18" charset="0"/>
                <a:ea typeface="+mj-ea"/>
                <a:cs typeface="+mj-cs"/>
              </a:defRPr>
            </a:lvl1pPr>
          </a:lstStyle>
          <a:p>
            <a:r>
              <a:rPr lang="en-US" sz="1600" dirty="0">
                <a:solidFill>
                  <a:schemeClr val="tx1"/>
                </a:solidFill>
              </a:rPr>
              <a:t>https://github.com/kamranahmedse/developer-roadmap</a:t>
            </a:r>
          </a:p>
        </p:txBody>
      </p:sp>
    </p:spTree>
    <p:extLst>
      <p:ext uri="{BB962C8B-B14F-4D97-AF65-F5344CB8AC3E}">
        <p14:creationId xmlns:p14="http://schemas.microsoft.com/office/powerpoint/2010/main" val="8137533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019AEA03-4840-4F8F-AE24-BF7D61BBB7CA}"/>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70012"/>
          <a:stretch/>
        </p:blipFill>
        <p:spPr>
          <a:xfrm>
            <a:off x="493624" y="0"/>
            <a:ext cx="8156752" cy="6858000"/>
          </a:xfrm>
        </p:spPr>
      </p:pic>
    </p:spTree>
    <p:extLst>
      <p:ext uri="{BB962C8B-B14F-4D97-AF65-F5344CB8AC3E}">
        <p14:creationId xmlns:p14="http://schemas.microsoft.com/office/powerpoint/2010/main" val="6201749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019AEA03-4840-4F8F-AE24-BF7D61BBB7CA}"/>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28347" b="41665"/>
          <a:stretch/>
        </p:blipFill>
        <p:spPr>
          <a:xfrm>
            <a:off x="493624" y="0"/>
            <a:ext cx="8156752" cy="6858000"/>
          </a:xfrm>
        </p:spPr>
      </p:pic>
    </p:spTree>
    <p:extLst>
      <p:ext uri="{BB962C8B-B14F-4D97-AF65-F5344CB8AC3E}">
        <p14:creationId xmlns:p14="http://schemas.microsoft.com/office/powerpoint/2010/main" val="26561342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019AEA03-4840-4F8F-AE24-BF7D61BBB7CA}"/>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56754" b="13258"/>
          <a:stretch/>
        </p:blipFill>
        <p:spPr>
          <a:xfrm>
            <a:off x="493624" y="0"/>
            <a:ext cx="8156752" cy="6858000"/>
          </a:xfrm>
        </p:spPr>
      </p:pic>
    </p:spTree>
    <p:extLst>
      <p:ext uri="{BB962C8B-B14F-4D97-AF65-F5344CB8AC3E}">
        <p14:creationId xmlns:p14="http://schemas.microsoft.com/office/powerpoint/2010/main" val="29058078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019AEA03-4840-4F8F-AE24-BF7D61BBB7CA}"/>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70012"/>
          <a:stretch/>
        </p:blipFill>
        <p:spPr>
          <a:xfrm>
            <a:off x="493624" y="0"/>
            <a:ext cx="8156752" cy="6858000"/>
          </a:xfrm>
        </p:spPr>
      </p:pic>
    </p:spTree>
    <p:extLst>
      <p:ext uri="{BB962C8B-B14F-4D97-AF65-F5344CB8AC3E}">
        <p14:creationId xmlns:p14="http://schemas.microsoft.com/office/powerpoint/2010/main" val="6893613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164AD-CF44-484F-A0D6-0E46B5D15404}"/>
              </a:ext>
            </a:extLst>
          </p:cNvPr>
          <p:cNvSpPr>
            <a:spLocks noGrp="1"/>
          </p:cNvSpPr>
          <p:nvPr>
            <p:ph type="title"/>
          </p:nvPr>
        </p:nvSpPr>
        <p:spPr>
          <a:xfrm>
            <a:off x="628650" y="3067383"/>
            <a:ext cx="7886700" cy="1325563"/>
          </a:xfrm>
        </p:spPr>
        <p:txBody>
          <a:bodyPr/>
          <a:lstStyle/>
          <a:p>
            <a:r>
              <a:rPr lang="en-US" dirty="0"/>
              <a:t>DevOps</a:t>
            </a:r>
          </a:p>
        </p:txBody>
      </p:sp>
    </p:spTree>
    <p:extLst>
      <p:ext uri="{BB962C8B-B14F-4D97-AF65-F5344CB8AC3E}">
        <p14:creationId xmlns:p14="http://schemas.microsoft.com/office/powerpoint/2010/main" val="24031283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14E91B0-1D6E-4224-BFF7-43E18ACBDDD6}"/>
              </a:ext>
            </a:extLst>
          </p:cNvPr>
          <p:cNvPicPr>
            <a:picLocks noChangeAspect="1"/>
          </p:cNvPicPr>
          <p:nvPr/>
        </p:nvPicPr>
        <p:blipFill rotWithShape="1">
          <a:blip r:embed="rId2">
            <a:extLst>
              <a:ext uri="{28A0092B-C50C-407E-A947-70E740481C1C}">
                <a14:useLocalDpi xmlns:a14="http://schemas.microsoft.com/office/drawing/2010/main" val="0"/>
              </a:ext>
            </a:extLst>
          </a:blip>
          <a:srcRect b="64776"/>
          <a:stretch/>
        </p:blipFill>
        <p:spPr>
          <a:xfrm>
            <a:off x="-191068" y="634621"/>
            <a:ext cx="9837720" cy="6223379"/>
          </a:xfrm>
          <a:prstGeom prst="rect">
            <a:avLst/>
          </a:prstGeom>
        </p:spPr>
      </p:pic>
    </p:spTree>
    <p:extLst>
      <p:ext uri="{BB962C8B-B14F-4D97-AF65-F5344CB8AC3E}">
        <p14:creationId xmlns:p14="http://schemas.microsoft.com/office/powerpoint/2010/main" val="24717519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14E91B0-1D6E-4224-BFF7-43E18ACBDDD6}"/>
              </a:ext>
            </a:extLst>
          </p:cNvPr>
          <p:cNvPicPr>
            <a:picLocks noChangeAspect="1"/>
          </p:cNvPicPr>
          <p:nvPr/>
        </p:nvPicPr>
        <p:blipFill rotWithShape="1">
          <a:blip r:embed="rId2">
            <a:extLst>
              <a:ext uri="{28A0092B-C50C-407E-A947-70E740481C1C}">
                <a14:useLocalDpi xmlns:a14="http://schemas.microsoft.com/office/drawing/2010/main" val="0"/>
              </a:ext>
            </a:extLst>
          </a:blip>
          <a:srcRect l="-278" t="28581" r="278" b="36195"/>
          <a:stretch/>
        </p:blipFill>
        <p:spPr>
          <a:xfrm>
            <a:off x="-204716" y="634621"/>
            <a:ext cx="9837720" cy="6223379"/>
          </a:xfrm>
          <a:prstGeom prst="rect">
            <a:avLst/>
          </a:prstGeom>
        </p:spPr>
      </p:pic>
    </p:spTree>
    <p:extLst>
      <p:ext uri="{BB962C8B-B14F-4D97-AF65-F5344CB8AC3E}">
        <p14:creationId xmlns:p14="http://schemas.microsoft.com/office/powerpoint/2010/main" val="1830098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14E91B0-1D6E-4224-BFF7-43E18ACBDDD6}"/>
              </a:ext>
            </a:extLst>
          </p:cNvPr>
          <p:cNvPicPr>
            <a:picLocks noChangeAspect="1"/>
          </p:cNvPicPr>
          <p:nvPr/>
        </p:nvPicPr>
        <p:blipFill rotWithShape="1">
          <a:blip r:embed="rId2">
            <a:extLst>
              <a:ext uri="{28A0092B-C50C-407E-A947-70E740481C1C}">
                <a14:useLocalDpi xmlns:a14="http://schemas.microsoft.com/office/drawing/2010/main" val="0"/>
              </a:ext>
            </a:extLst>
          </a:blip>
          <a:srcRect l="-139" t="57686" r="139" b="7090"/>
          <a:stretch/>
        </p:blipFill>
        <p:spPr>
          <a:xfrm>
            <a:off x="-204716" y="634621"/>
            <a:ext cx="9837720" cy="6223379"/>
          </a:xfrm>
          <a:prstGeom prst="rect">
            <a:avLst/>
          </a:prstGeom>
        </p:spPr>
      </p:pic>
    </p:spTree>
    <p:extLst>
      <p:ext uri="{BB962C8B-B14F-4D97-AF65-F5344CB8AC3E}">
        <p14:creationId xmlns:p14="http://schemas.microsoft.com/office/powerpoint/2010/main" val="804187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14E91B0-1D6E-4224-BFF7-43E18ACBDDD6}"/>
              </a:ext>
            </a:extLst>
          </p:cNvPr>
          <p:cNvPicPr>
            <a:picLocks noChangeAspect="1"/>
          </p:cNvPicPr>
          <p:nvPr/>
        </p:nvPicPr>
        <p:blipFill rotWithShape="1">
          <a:blip r:embed="rId2">
            <a:extLst>
              <a:ext uri="{28A0092B-C50C-407E-A947-70E740481C1C}">
                <a14:useLocalDpi xmlns:a14="http://schemas.microsoft.com/office/drawing/2010/main" val="0"/>
              </a:ext>
            </a:extLst>
          </a:blip>
          <a:srcRect l="-3607" t="72208" r="3607" b="-7432"/>
          <a:stretch/>
        </p:blipFill>
        <p:spPr>
          <a:xfrm>
            <a:off x="-177421" y="1794681"/>
            <a:ext cx="9837720" cy="6223379"/>
          </a:xfrm>
          <a:prstGeom prst="rect">
            <a:avLst/>
          </a:prstGeom>
        </p:spPr>
      </p:pic>
    </p:spTree>
    <p:extLst>
      <p:ext uri="{BB962C8B-B14F-4D97-AF65-F5344CB8AC3E}">
        <p14:creationId xmlns:p14="http://schemas.microsoft.com/office/powerpoint/2010/main" val="5172947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FA34D-600B-4E73-81B8-7747CE55A76C}"/>
              </a:ext>
            </a:extLst>
          </p:cNvPr>
          <p:cNvSpPr>
            <a:spLocks noGrp="1"/>
          </p:cNvSpPr>
          <p:nvPr>
            <p:ph type="title"/>
          </p:nvPr>
        </p:nvSpPr>
        <p:spPr>
          <a:xfrm>
            <a:off x="628650" y="3121974"/>
            <a:ext cx="7886700" cy="1325563"/>
          </a:xfrm>
        </p:spPr>
        <p:txBody>
          <a:bodyPr/>
          <a:lstStyle/>
          <a:p>
            <a:r>
              <a:rPr lang="en-US" dirty="0"/>
              <a:t>Keep Exploring…</a:t>
            </a:r>
          </a:p>
        </p:txBody>
      </p:sp>
    </p:spTree>
    <p:extLst>
      <p:ext uri="{BB962C8B-B14F-4D97-AF65-F5344CB8AC3E}">
        <p14:creationId xmlns:p14="http://schemas.microsoft.com/office/powerpoint/2010/main" val="1838918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1AE5E-AA2B-4A33-B18C-B4EB7ECE3108}"/>
              </a:ext>
            </a:extLst>
          </p:cNvPr>
          <p:cNvSpPr>
            <a:spLocks noGrp="1"/>
          </p:cNvSpPr>
          <p:nvPr>
            <p:ph type="title"/>
          </p:nvPr>
        </p:nvSpPr>
        <p:spPr/>
        <p:txBody>
          <a:bodyPr/>
          <a:lstStyle/>
          <a:p>
            <a:r>
              <a:rPr lang="en-US" dirty="0"/>
              <a:t>Disclaimer</a:t>
            </a:r>
          </a:p>
        </p:txBody>
      </p:sp>
      <p:sp>
        <p:nvSpPr>
          <p:cNvPr id="3" name="Content Placeholder 2">
            <a:extLst>
              <a:ext uri="{FF2B5EF4-FFF2-40B4-BE49-F238E27FC236}">
                <a16:creationId xmlns:a16="http://schemas.microsoft.com/office/drawing/2014/main" id="{EDDD43DC-1D0A-41A1-BD2E-733DA19CC678}"/>
              </a:ext>
            </a:extLst>
          </p:cNvPr>
          <p:cNvSpPr>
            <a:spLocks noGrp="1"/>
          </p:cNvSpPr>
          <p:nvPr>
            <p:ph idx="1"/>
          </p:nvPr>
        </p:nvSpPr>
        <p:spPr/>
        <p:txBody>
          <a:bodyPr/>
          <a:lstStyle/>
          <a:p>
            <a:pPr marL="0" indent="0">
              <a:buNone/>
            </a:pPr>
            <a:r>
              <a:rPr lang="en-US" dirty="0"/>
              <a:t>The purpose of this roadmap is </a:t>
            </a:r>
            <a:r>
              <a:rPr lang="en-US" b="1" dirty="0"/>
              <a:t>to give you an idea </a:t>
            </a:r>
            <a:r>
              <a:rPr lang="en-US" dirty="0"/>
              <a:t>about the landscape and to guide you if you are confused about what to learn next and not to encourage you to pick what is hip and trendy. You should grow some understanding of why one tool would better suited for some cases than the other and remember hip and trendy never means best suited for the job</a:t>
            </a:r>
          </a:p>
        </p:txBody>
      </p:sp>
    </p:spTree>
    <p:extLst>
      <p:ext uri="{BB962C8B-B14F-4D97-AF65-F5344CB8AC3E}">
        <p14:creationId xmlns:p14="http://schemas.microsoft.com/office/powerpoint/2010/main" val="25732800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A7B81-477D-4945-AF08-5D94063CE953}"/>
              </a:ext>
            </a:extLst>
          </p:cNvPr>
          <p:cNvSpPr>
            <a:spLocks noGrp="1"/>
          </p:cNvSpPr>
          <p:nvPr>
            <p:ph type="title"/>
          </p:nvPr>
        </p:nvSpPr>
        <p:spPr/>
        <p:txBody>
          <a:bodyPr/>
          <a:lstStyle/>
          <a:p>
            <a:r>
              <a:rPr lang="en-US" dirty="0"/>
              <a:t>Introduction</a:t>
            </a:r>
          </a:p>
        </p:txBody>
      </p:sp>
      <p:pic>
        <p:nvPicPr>
          <p:cNvPr id="5" name="Content Placeholder 4">
            <a:extLst>
              <a:ext uri="{FF2B5EF4-FFF2-40B4-BE49-F238E27FC236}">
                <a16:creationId xmlns:a16="http://schemas.microsoft.com/office/drawing/2014/main" id="{0E4183FD-CF02-4089-826F-F75A7666FCE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3777" y="2299817"/>
            <a:ext cx="8236446" cy="3582367"/>
          </a:xfrm>
        </p:spPr>
      </p:pic>
    </p:spTree>
    <p:extLst>
      <p:ext uri="{BB962C8B-B14F-4D97-AF65-F5344CB8AC3E}">
        <p14:creationId xmlns:p14="http://schemas.microsoft.com/office/powerpoint/2010/main" val="11959342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2871A-A30A-40A4-80F1-366581F5526C}"/>
              </a:ext>
            </a:extLst>
          </p:cNvPr>
          <p:cNvSpPr>
            <a:spLocks noGrp="1"/>
          </p:cNvSpPr>
          <p:nvPr>
            <p:ph type="title"/>
          </p:nvPr>
        </p:nvSpPr>
        <p:spPr>
          <a:xfrm>
            <a:off x="628650" y="419719"/>
            <a:ext cx="7886700" cy="794934"/>
          </a:xfrm>
        </p:spPr>
        <p:txBody>
          <a:bodyPr/>
          <a:lstStyle/>
          <a:p>
            <a:r>
              <a:rPr lang="en-US" dirty="0"/>
              <a:t>Frontend Dev</a:t>
            </a:r>
          </a:p>
        </p:txBody>
      </p:sp>
      <p:pic>
        <p:nvPicPr>
          <p:cNvPr id="5" name="Picture 4">
            <a:extLst>
              <a:ext uri="{FF2B5EF4-FFF2-40B4-BE49-F238E27FC236}">
                <a16:creationId xmlns:a16="http://schemas.microsoft.com/office/drawing/2014/main" id="{D745749F-964E-45DA-BA09-826085B4DF86}"/>
              </a:ext>
            </a:extLst>
          </p:cNvPr>
          <p:cNvPicPr>
            <a:picLocks noChangeAspect="1"/>
          </p:cNvPicPr>
          <p:nvPr/>
        </p:nvPicPr>
        <p:blipFill rotWithShape="1">
          <a:blip r:embed="rId2">
            <a:extLst>
              <a:ext uri="{28A0092B-C50C-407E-A947-70E740481C1C}">
                <a14:useLocalDpi xmlns:a14="http://schemas.microsoft.com/office/drawing/2010/main" val="0"/>
              </a:ext>
            </a:extLst>
          </a:blip>
          <a:srcRect b="86168"/>
          <a:stretch/>
        </p:blipFill>
        <p:spPr>
          <a:xfrm>
            <a:off x="0" y="2227950"/>
            <a:ext cx="9144000" cy="3598876"/>
          </a:xfrm>
          <a:prstGeom prst="rect">
            <a:avLst/>
          </a:prstGeom>
        </p:spPr>
      </p:pic>
    </p:spTree>
    <p:extLst>
      <p:ext uri="{BB962C8B-B14F-4D97-AF65-F5344CB8AC3E}">
        <p14:creationId xmlns:p14="http://schemas.microsoft.com/office/powerpoint/2010/main" val="11155649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2871A-A30A-40A4-80F1-366581F5526C}"/>
              </a:ext>
            </a:extLst>
          </p:cNvPr>
          <p:cNvSpPr>
            <a:spLocks noGrp="1"/>
          </p:cNvSpPr>
          <p:nvPr>
            <p:ph type="title"/>
          </p:nvPr>
        </p:nvSpPr>
        <p:spPr>
          <a:xfrm>
            <a:off x="628650" y="419719"/>
            <a:ext cx="7886700" cy="794934"/>
          </a:xfrm>
        </p:spPr>
        <p:txBody>
          <a:bodyPr/>
          <a:lstStyle/>
          <a:p>
            <a:r>
              <a:rPr lang="en-US" dirty="0"/>
              <a:t>Frontend Dev</a:t>
            </a:r>
          </a:p>
        </p:txBody>
      </p:sp>
      <p:pic>
        <p:nvPicPr>
          <p:cNvPr id="5" name="Picture 4">
            <a:extLst>
              <a:ext uri="{FF2B5EF4-FFF2-40B4-BE49-F238E27FC236}">
                <a16:creationId xmlns:a16="http://schemas.microsoft.com/office/drawing/2014/main" id="{D745749F-964E-45DA-BA09-826085B4DF86}"/>
              </a:ext>
            </a:extLst>
          </p:cNvPr>
          <p:cNvPicPr>
            <a:picLocks noChangeAspect="1"/>
          </p:cNvPicPr>
          <p:nvPr/>
        </p:nvPicPr>
        <p:blipFill rotWithShape="1">
          <a:blip r:embed="rId2">
            <a:extLst>
              <a:ext uri="{28A0092B-C50C-407E-A947-70E740481C1C}">
                <a14:useLocalDpi xmlns:a14="http://schemas.microsoft.com/office/drawing/2010/main" val="0"/>
              </a:ext>
            </a:extLst>
          </a:blip>
          <a:srcRect t="13900" b="67911"/>
          <a:stretch/>
        </p:blipFill>
        <p:spPr>
          <a:xfrm>
            <a:off x="-748306" y="1351032"/>
            <a:ext cx="10640611" cy="5506968"/>
          </a:xfrm>
          <a:prstGeom prst="rect">
            <a:avLst/>
          </a:prstGeom>
        </p:spPr>
      </p:pic>
    </p:spTree>
    <p:extLst>
      <p:ext uri="{BB962C8B-B14F-4D97-AF65-F5344CB8AC3E}">
        <p14:creationId xmlns:p14="http://schemas.microsoft.com/office/powerpoint/2010/main" val="14810725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2871A-A30A-40A4-80F1-366581F5526C}"/>
              </a:ext>
            </a:extLst>
          </p:cNvPr>
          <p:cNvSpPr>
            <a:spLocks noGrp="1"/>
          </p:cNvSpPr>
          <p:nvPr>
            <p:ph type="title"/>
          </p:nvPr>
        </p:nvSpPr>
        <p:spPr>
          <a:xfrm>
            <a:off x="628650" y="419719"/>
            <a:ext cx="7886700" cy="794934"/>
          </a:xfrm>
        </p:spPr>
        <p:txBody>
          <a:bodyPr/>
          <a:lstStyle/>
          <a:p>
            <a:r>
              <a:rPr lang="en-US" dirty="0"/>
              <a:t>Frontend Dev</a:t>
            </a:r>
          </a:p>
        </p:txBody>
      </p:sp>
      <p:pic>
        <p:nvPicPr>
          <p:cNvPr id="5" name="Picture 4">
            <a:extLst>
              <a:ext uri="{FF2B5EF4-FFF2-40B4-BE49-F238E27FC236}">
                <a16:creationId xmlns:a16="http://schemas.microsoft.com/office/drawing/2014/main" id="{D745749F-964E-45DA-BA09-826085B4DF86}"/>
              </a:ext>
            </a:extLst>
          </p:cNvPr>
          <p:cNvPicPr>
            <a:picLocks noChangeAspect="1"/>
          </p:cNvPicPr>
          <p:nvPr/>
        </p:nvPicPr>
        <p:blipFill rotWithShape="1">
          <a:blip r:embed="rId2">
            <a:extLst>
              <a:ext uri="{28A0092B-C50C-407E-A947-70E740481C1C}">
                <a14:useLocalDpi xmlns:a14="http://schemas.microsoft.com/office/drawing/2010/main" val="0"/>
              </a:ext>
            </a:extLst>
          </a:blip>
          <a:srcRect l="2822" t="32341" r="-2822" b="48614"/>
          <a:stretch/>
        </p:blipFill>
        <p:spPr>
          <a:xfrm>
            <a:off x="-150126" y="1347666"/>
            <a:ext cx="9935570" cy="5384115"/>
          </a:xfrm>
          <a:prstGeom prst="rect">
            <a:avLst/>
          </a:prstGeom>
        </p:spPr>
      </p:pic>
    </p:spTree>
    <p:extLst>
      <p:ext uri="{BB962C8B-B14F-4D97-AF65-F5344CB8AC3E}">
        <p14:creationId xmlns:p14="http://schemas.microsoft.com/office/powerpoint/2010/main" val="4388202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2871A-A30A-40A4-80F1-366581F5526C}"/>
              </a:ext>
            </a:extLst>
          </p:cNvPr>
          <p:cNvSpPr>
            <a:spLocks noGrp="1"/>
          </p:cNvSpPr>
          <p:nvPr>
            <p:ph type="title"/>
          </p:nvPr>
        </p:nvSpPr>
        <p:spPr>
          <a:xfrm>
            <a:off x="628650" y="419719"/>
            <a:ext cx="7886700" cy="794934"/>
          </a:xfrm>
        </p:spPr>
        <p:txBody>
          <a:bodyPr/>
          <a:lstStyle/>
          <a:p>
            <a:r>
              <a:rPr lang="en-US" dirty="0"/>
              <a:t>Frontend Dev</a:t>
            </a:r>
          </a:p>
        </p:txBody>
      </p:sp>
      <p:pic>
        <p:nvPicPr>
          <p:cNvPr id="5" name="Picture 4">
            <a:extLst>
              <a:ext uri="{FF2B5EF4-FFF2-40B4-BE49-F238E27FC236}">
                <a16:creationId xmlns:a16="http://schemas.microsoft.com/office/drawing/2014/main" id="{D745749F-964E-45DA-BA09-826085B4DF86}"/>
              </a:ext>
            </a:extLst>
          </p:cNvPr>
          <p:cNvPicPr>
            <a:picLocks noChangeAspect="1"/>
          </p:cNvPicPr>
          <p:nvPr/>
        </p:nvPicPr>
        <p:blipFill rotWithShape="1">
          <a:blip r:embed="rId2">
            <a:extLst>
              <a:ext uri="{28A0092B-C50C-407E-A947-70E740481C1C}">
                <a14:useLocalDpi xmlns:a14="http://schemas.microsoft.com/office/drawing/2010/main" val="0"/>
              </a:ext>
            </a:extLst>
          </a:blip>
          <a:srcRect l="-819" t="52053" r="819" b="25952"/>
          <a:stretch/>
        </p:blipFill>
        <p:spPr>
          <a:xfrm>
            <a:off x="221360" y="1412495"/>
            <a:ext cx="8701279" cy="5445505"/>
          </a:xfrm>
          <a:prstGeom prst="rect">
            <a:avLst/>
          </a:prstGeom>
        </p:spPr>
      </p:pic>
    </p:spTree>
    <p:extLst>
      <p:ext uri="{BB962C8B-B14F-4D97-AF65-F5344CB8AC3E}">
        <p14:creationId xmlns:p14="http://schemas.microsoft.com/office/powerpoint/2010/main" val="36387531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2871A-A30A-40A4-80F1-366581F5526C}"/>
              </a:ext>
            </a:extLst>
          </p:cNvPr>
          <p:cNvSpPr>
            <a:spLocks noGrp="1"/>
          </p:cNvSpPr>
          <p:nvPr>
            <p:ph type="title"/>
          </p:nvPr>
        </p:nvSpPr>
        <p:spPr>
          <a:xfrm>
            <a:off x="628650" y="419719"/>
            <a:ext cx="7886700" cy="794934"/>
          </a:xfrm>
        </p:spPr>
        <p:txBody>
          <a:bodyPr/>
          <a:lstStyle/>
          <a:p>
            <a:r>
              <a:rPr lang="en-US" dirty="0"/>
              <a:t>Frontend Dev</a:t>
            </a:r>
          </a:p>
        </p:txBody>
      </p:sp>
      <p:pic>
        <p:nvPicPr>
          <p:cNvPr id="5" name="Picture 4">
            <a:extLst>
              <a:ext uri="{FF2B5EF4-FFF2-40B4-BE49-F238E27FC236}">
                <a16:creationId xmlns:a16="http://schemas.microsoft.com/office/drawing/2014/main" id="{D745749F-964E-45DA-BA09-826085B4DF86}"/>
              </a:ext>
            </a:extLst>
          </p:cNvPr>
          <p:cNvPicPr>
            <a:picLocks noChangeAspect="1"/>
          </p:cNvPicPr>
          <p:nvPr/>
        </p:nvPicPr>
        <p:blipFill rotWithShape="1">
          <a:blip r:embed="rId2">
            <a:extLst>
              <a:ext uri="{28A0092B-C50C-407E-A947-70E740481C1C}">
                <a14:useLocalDpi xmlns:a14="http://schemas.microsoft.com/office/drawing/2010/main" val="0"/>
              </a:ext>
            </a:extLst>
          </a:blip>
          <a:srcRect t="73910" b="-1"/>
          <a:stretch/>
        </p:blipFill>
        <p:spPr>
          <a:xfrm>
            <a:off x="793713" y="1449117"/>
            <a:ext cx="7285762" cy="5408883"/>
          </a:xfrm>
          <a:prstGeom prst="rect">
            <a:avLst/>
          </a:prstGeom>
        </p:spPr>
      </p:pic>
    </p:spTree>
    <p:extLst>
      <p:ext uri="{BB962C8B-B14F-4D97-AF65-F5344CB8AC3E}">
        <p14:creationId xmlns:p14="http://schemas.microsoft.com/office/powerpoint/2010/main" val="16669451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E9063-EF03-421B-9B67-700BE444BD3B}"/>
              </a:ext>
            </a:extLst>
          </p:cNvPr>
          <p:cNvSpPr>
            <a:spLocks noGrp="1"/>
          </p:cNvSpPr>
          <p:nvPr>
            <p:ph type="title"/>
          </p:nvPr>
        </p:nvSpPr>
        <p:spPr>
          <a:xfrm>
            <a:off x="751480" y="2958200"/>
            <a:ext cx="7886700" cy="1325563"/>
          </a:xfrm>
        </p:spPr>
        <p:txBody>
          <a:bodyPr/>
          <a:lstStyle/>
          <a:p>
            <a:r>
              <a:rPr lang="en-US" dirty="0"/>
              <a:t>Backend</a:t>
            </a:r>
          </a:p>
        </p:txBody>
      </p:sp>
    </p:spTree>
    <p:extLst>
      <p:ext uri="{BB962C8B-B14F-4D97-AF65-F5344CB8AC3E}">
        <p14:creationId xmlns:p14="http://schemas.microsoft.com/office/powerpoint/2010/main" val="282846578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341</TotalTime>
  <Words>99</Words>
  <Application>Microsoft Office PowerPoint</Application>
  <PresentationFormat>On-screen Show (4:3)</PresentationFormat>
  <Paragraphs>14</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Rockwell</vt:lpstr>
      <vt:lpstr>Office Theme</vt:lpstr>
      <vt:lpstr>Web developer-roadmap</vt:lpstr>
      <vt:lpstr>Disclaimer</vt:lpstr>
      <vt:lpstr>Introduction</vt:lpstr>
      <vt:lpstr>Frontend Dev</vt:lpstr>
      <vt:lpstr>Frontend Dev</vt:lpstr>
      <vt:lpstr>Frontend Dev</vt:lpstr>
      <vt:lpstr>Frontend Dev</vt:lpstr>
      <vt:lpstr>Frontend Dev</vt:lpstr>
      <vt:lpstr>Backend</vt:lpstr>
      <vt:lpstr>PowerPoint Presentation</vt:lpstr>
      <vt:lpstr>PowerPoint Presentation</vt:lpstr>
      <vt:lpstr>PowerPoint Presentation</vt:lpstr>
      <vt:lpstr>PowerPoint Presentation</vt:lpstr>
      <vt:lpstr>DevOps</vt:lpstr>
      <vt:lpstr>PowerPoint Presentation</vt:lpstr>
      <vt:lpstr>PowerPoint Presentation</vt:lpstr>
      <vt:lpstr>PowerPoint Presentation</vt:lpstr>
      <vt:lpstr>PowerPoint Presentation</vt:lpstr>
      <vt:lpstr>Keep Exploring…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developer-roadmap</dc:title>
  <dc:creator>fawwaz</dc:creator>
  <cp:lastModifiedBy>fawwaz</cp:lastModifiedBy>
  <cp:revision>8</cp:revision>
  <dcterms:created xsi:type="dcterms:W3CDTF">2018-12-06T13:35:44Z</dcterms:created>
  <dcterms:modified xsi:type="dcterms:W3CDTF">2018-12-05T06:52:10Z</dcterms:modified>
</cp:coreProperties>
</file>