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50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8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98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9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9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5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2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Persentasi</a:t>
            </a:r>
            <a:r>
              <a:rPr lang="en-US" dirty="0"/>
              <a:t> </a:t>
            </a:r>
            <a:r>
              <a:rPr lang="en-US" dirty="0" smtClean="0"/>
              <a:t>Week 1</a:t>
            </a:r>
            <a:br>
              <a:rPr lang="en-US" dirty="0" smtClean="0"/>
            </a:br>
            <a:r>
              <a:rPr lang="en-US" dirty="0" err="1" smtClean="0"/>
              <a:t>Nama</a:t>
            </a:r>
            <a:r>
              <a:rPr lang="en-US" dirty="0" smtClean="0"/>
              <a:t>: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Wahyuni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BEACH 3 KIND KNUCKERS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1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dirty="0" err="1"/>
              <a:t>salah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styling language (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desain</a:t>
            </a:r>
            <a:r>
              <a:rPr lang="en-US" b="1" dirty="0"/>
              <a:t>), </a:t>
            </a:r>
            <a:r>
              <a:rPr lang="en-US" b="1" dirty="0" err="1"/>
              <a:t>bagian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markup language yang </a:t>
            </a:r>
            <a:r>
              <a:rPr lang="en-US" b="1" dirty="0" err="1"/>
              <a:t>dapat</a:t>
            </a:r>
            <a:r>
              <a:rPr lang="en-US" b="1" dirty="0"/>
              <a:t> “</a:t>
            </a:r>
            <a:r>
              <a:rPr lang="en-US" b="1" dirty="0" err="1"/>
              <a:t>mewarnai</a:t>
            </a:r>
            <a:r>
              <a:rPr lang="en-US" b="1" dirty="0"/>
              <a:t>”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mendesain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website</a:t>
            </a:r>
            <a:r>
              <a:rPr lang="en-US" dirty="0"/>
              <a:t>. CSS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Cascading Style Sheet. Markup language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dipasangkan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markup language (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marka</a:t>
            </a:r>
            <a:r>
              <a:rPr lang="en-US" dirty="0"/>
              <a:t>) </a:t>
            </a:r>
            <a:r>
              <a:rPr lang="en-US" dirty="0" err="1"/>
              <a:t>seperti</a:t>
            </a:r>
            <a:r>
              <a:rPr lang="en-US" dirty="0"/>
              <a:t> HTML.</a:t>
            </a:r>
          </a:p>
        </p:txBody>
      </p:sp>
    </p:spTree>
    <p:extLst>
      <p:ext uri="{BB962C8B-B14F-4D97-AF65-F5344CB8AC3E}">
        <p14:creationId xmlns:p14="http://schemas.microsoft.com/office/powerpoint/2010/main" val="337543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inline style</a:t>
            </a:r>
          </a:p>
          <a:p>
            <a:r>
              <a:rPr lang="en-US" dirty="0" err="1" smtClean="0"/>
              <a:t>Menambahkan</a:t>
            </a:r>
            <a:r>
              <a:rPr lang="en-US" dirty="0" smtClean="0"/>
              <a:t> CSS </a:t>
            </a:r>
            <a:r>
              <a:rPr lang="en-US" dirty="0" err="1" smtClean="0"/>
              <a:t>lansung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2. Internal CSS</a:t>
            </a:r>
          </a:p>
          <a:p>
            <a:r>
              <a:rPr lang="en-US" dirty="0" err="1" smtClean="0"/>
              <a:t>Mengguakan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/tag &lt;style&gt;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CSS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letakkan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&lt;head&gt;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Eksternal</a:t>
            </a:r>
            <a:r>
              <a:rPr lang="en-US" dirty="0" smtClean="0"/>
              <a:t> CSS</a:t>
            </a:r>
          </a:p>
          <a:p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CSS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menyambungkan</a:t>
            </a:r>
            <a:r>
              <a:rPr lang="en-US" dirty="0" smtClean="0"/>
              <a:t> file HTML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elemen.element</a:t>
            </a:r>
            <a:r>
              <a:rPr lang="en-US" dirty="0" smtClean="0"/>
              <a:t> di </a:t>
            </a:r>
            <a:r>
              <a:rPr lang="en-US" dirty="0" err="1" smtClean="0"/>
              <a:t>letakkan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9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Syntax </a:t>
            </a:r>
            <a:r>
              <a:rPr lang="en-US" dirty="0" err="1" smtClean="0"/>
              <a:t>adalah</a:t>
            </a:r>
            <a:r>
              <a:rPr lang="en-US" dirty="0" smtClean="0"/>
              <a:t> syntax yang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element HTML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beri</a:t>
            </a:r>
            <a:r>
              <a:rPr lang="en-US" dirty="0" smtClean="0"/>
              <a:t> style.</a:t>
            </a:r>
          </a:p>
          <a:p>
            <a:r>
              <a:rPr lang="en-US" dirty="0" smtClean="0"/>
              <a:t>CSS syntax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selectoe</a:t>
            </a:r>
            <a:r>
              <a:rPr lang="en-US" dirty="0" smtClean="0"/>
              <a:t> property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P{</a:t>
            </a:r>
          </a:p>
          <a:p>
            <a:pPr lvl="1"/>
            <a:r>
              <a:rPr lang="en-US" dirty="0" err="1" smtClean="0"/>
              <a:t>Color:blue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38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 </a:t>
            </a:r>
            <a:r>
              <a:rPr lang="en-US" b="1" dirty="0" err="1"/>
              <a:t>upaya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urutan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> yang </a:t>
            </a:r>
            <a:r>
              <a:rPr lang="en-US" b="1" dirty="0" err="1"/>
              <a:t>disusun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logis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sistematis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menyelesaikan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menghasilkan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output </a:t>
            </a:r>
            <a:r>
              <a:rPr lang="en-US" b="1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38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88974"/>
            <a:ext cx="9905998" cy="1478570"/>
          </a:xfrm>
        </p:spPr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 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program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efisien</a:t>
            </a:r>
            <a:r>
              <a:rPr lang="en-US" dirty="0"/>
              <a:t>. Developer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mengulang-ulang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program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347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 smtClean="0"/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menyelsaikan</a:t>
            </a:r>
            <a:r>
              <a:rPr lang="en-US" dirty="0" smtClean="0"/>
              <a:t> problem </a:t>
            </a:r>
            <a:r>
              <a:rPr lang="en-US" dirty="0" err="1" smtClean="0"/>
              <a:t>iniDina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program yang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convert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jam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program </a:t>
            </a:r>
            <a:r>
              <a:rPr lang="en-US" dirty="0" err="1" smtClean="0"/>
              <a:t>memiliki</a:t>
            </a:r>
            <a:r>
              <a:rPr lang="en-US" dirty="0" smtClean="0"/>
              <a:t> input 2 </a:t>
            </a:r>
            <a:r>
              <a:rPr lang="en-US" dirty="0" err="1" smtClean="0"/>
              <a:t>maka</a:t>
            </a:r>
            <a:r>
              <a:rPr lang="en-US" dirty="0" smtClean="0"/>
              <a:t> output yang di </a:t>
            </a:r>
            <a:r>
              <a:rPr lang="en-US" dirty="0" err="1" smtClean="0"/>
              <a:t>harapkan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2700 </a:t>
            </a:r>
            <a:r>
              <a:rPr lang="en-US" dirty="0" err="1" smtClean="0"/>
              <a:t>detik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2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n,hasil_convert</a:t>
            </a:r>
            <a:endParaRPr lang="en-US" dirty="0" smtClean="0"/>
          </a:p>
          <a:p>
            <a:r>
              <a:rPr lang="en-US" dirty="0" err="1" smtClean="0"/>
              <a:t>Menmbahkan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poses (n jam = n\*3600 </a:t>
            </a:r>
            <a:r>
              <a:rPr lang="en-US" dirty="0" err="1" smtClean="0"/>
              <a:t>lalu</a:t>
            </a:r>
            <a:r>
              <a:rPr lang="en-US" dirty="0" smtClean="0"/>
              <a:t> di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hasil_convert</a:t>
            </a:r>
            <a:endParaRPr lang="en-US" dirty="0" smtClean="0"/>
          </a:p>
          <a:p>
            <a:r>
              <a:rPr lang="en-US" dirty="0" err="1" smtClean="0"/>
              <a:t>Dysplay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convert (n jam)=+”</a:t>
            </a:r>
            <a:r>
              <a:rPr lang="en-US" dirty="0" err="1" smtClean="0"/>
              <a:t>detik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yang di </a:t>
            </a:r>
            <a:r>
              <a:rPr lang="en-US" dirty="0" err="1" smtClean="0"/>
              <a:t>bahas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Command Line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Dan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7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 (command line interface)</a:t>
            </a:r>
          </a:p>
          <a:p>
            <a:r>
              <a:rPr lang="en-US" dirty="0" smtClean="0"/>
              <a:t>Shell </a:t>
            </a:r>
          </a:p>
          <a:p>
            <a:r>
              <a:rPr lang="en-US" dirty="0" smtClean="0"/>
              <a:t>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Pwd</a:t>
            </a:r>
            <a:r>
              <a:rPr lang="en-US" dirty="0" smtClean="0"/>
              <a:t> ( print working directory)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current working directory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 (directory)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Cd (change directory)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pindah</a:t>
            </a:r>
            <a:r>
              <a:rPr lang="en-US" dirty="0" smtClean="0"/>
              <a:t> directory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(list)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file di </a:t>
            </a:r>
            <a:r>
              <a:rPr lang="en-US" dirty="0" err="1" smtClean="0"/>
              <a:t>dalam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Touch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file directory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(copy)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menyalin</a:t>
            </a:r>
            <a:r>
              <a:rPr lang="en-US" dirty="0" smtClean="0"/>
              <a:t> file directory</a:t>
            </a:r>
          </a:p>
          <a:p>
            <a:r>
              <a:rPr lang="en-US" dirty="0" smtClean="0"/>
              <a:t>mv (move)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file directory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(remove)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file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9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Mengapa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6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 list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–M main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7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HTML</a:t>
            </a:r>
          </a:p>
          <a:p>
            <a:pPr marL="0" indent="0">
              <a:buNone/>
            </a:pPr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 </a:t>
            </a:r>
            <a:r>
              <a:rPr lang="en-US" b="1" dirty="0" err="1"/>
              <a:t>bahasa</a:t>
            </a:r>
            <a:r>
              <a:rPr lang="en-US" b="1" dirty="0"/>
              <a:t> yang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tanda-tanda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b="1" dirty="0"/>
              <a:t> (tag)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menyatakan</a:t>
            </a:r>
            <a:r>
              <a:rPr lang="en-US" b="1" dirty="0"/>
              <a:t> </a:t>
            </a:r>
            <a:r>
              <a:rPr lang="en-US" b="1" dirty="0" err="1"/>
              <a:t>kode-kode</a:t>
            </a:r>
            <a:r>
              <a:rPr lang="en-US" b="1" dirty="0"/>
              <a:t> yang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ditafsirkan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browser agar </a:t>
            </a:r>
            <a:r>
              <a:rPr lang="en-US" b="1" dirty="0" err="1"/>
              <a:t>halaman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ditampilkan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 smtClean="0"/>
              <a:t>benar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9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Kerangka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1026" name="Picture 2" descr="Computer &amp; Networking: Mengenal HTM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1838" y="2822575"/>
            <a:ext cx="5010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6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Tag html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181880"/>
              </p:ext>
            </p:extLst>
          </p:nvPr>
        </p:nvGraphicFramePr>
        <p:xfrm>
          <a:off x="1287888" y="1906073"/>
          <a:ext cx="8448540" cy="3885126"/>
        </p:xfrm>
        <a:graphic>
          <a:graphicData uri="http://schemas.openxmlformats.org/drawingml/2006/table">
            <a:tbl>
              <a:tblPr/>
              <a:tblGrid>
                <a:gridCol w="614300"/>
                <a:gridCol w="2754538"/>
                <a:gridCol w="5079702"/>
              </a:tblGrid>
              <a:tr h="5728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>
                          <a:solidFill>
                            <a:srgbClr val="FF0000"/>
                          </a:solidFill>
                          <a:effectLst/>
                        </a:rPr>
                        <a:t>Nama Tag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>
                          <a:solidFill>
                            <a:srgbClr val="FF0000"/>
                          </a:solidFill>
                          <a:effectLst/>
                        </a:rPr>
                        <a:t>Fungsi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8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&lt;! DOCTYPE html&gt;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Deklarasi untuk mendefinisikan dokumen menjadi HTML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8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 &lt;html&gt;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300">
                          <a:solidFill>
                            <a:srgbClr val="FF0000"/>
                          </a:solidFill>
                          <a:effectLst/>
                        </a:rPr>
                        <a:t>Tag pembuka untuk membuat dokumen HTML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8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 &lt;head&gt;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Informasi meta tentang dokumen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69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 &lt;title&gt;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Membuat judul halaman yang nantinya akan ditampilkan di browser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69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 &lt;body&gt;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300" dirty="0">
                          <a:solidFill>
                            <a:srgbClr val="FF0000"/>
                          </a:solidFill>
                          <a:effectLst/>
                        </a:rPr>
                        <a:t>Tempat dibuatnya semua konten website menggunakan HTML</a:t>
                      </a:r>
                    </a:p>
                  </a:txBody>
                  <a:tcPr marL="56758" marR="56758" marT="56758" marB="567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2107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383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Persentasi Week 1 Nama: Dwi Wahyuni BEACH 3 KIND KNUCKERS </vt:lpstr>
      <vt:lpstr>Materi yang di bahas</vt:lpstr>
      <vt:lpstr>Unix command line</vt:lpstr>
      <vt:lpstr>Command  </vt:lpstr>
      <vt:lpstr>Git dan github </vt:lpstr>
      <vt:lpstr>Command </vt:lpstr>
      <vt:lpstr>Html </vt:lpstr>
      <vt:lpstr>Kerangka html</vt:lpstr>
      <vt:lpstr>Tag html</vt:lpstr>
      <vt:lpstr>css</vt:lpstr>
      <vt:lpstr>Cara menggunakan css </vt:lpstr>
      <vt:lpstr>Syntax css</vt:lpstr>
      <vt:lpstr>Algoritma </vt:lpstr>
      <vt:lpstr>Mengapa perlu algoritma</vt:lpstr>
      <vt:lpstr>Contoh algoritma</vt:lpstr>
      <vt:lpstr>jawaban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Persentasi minggu 1</dc:title>
  <dc:creator>ACER</dc:creator>
  <cp:lastModifiedBy>ACER</cp:lastModifiedBy>
  <cp:revision>7</cp:revision>
  <dcterms:created xsi:type="dcterms:W3CDTF">2022-07-25T14:20:16Z</dcterms:created>
  <dcterms:modified xsi:type="dcterms:W3CDTF">2022-07-26T23:24:07Z</dcterms:modified>
</cp:coreProperties>
</file>