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8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7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058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95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9969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3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74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8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6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0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2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7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7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0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4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246910"/>
            <a:ext cx="8915399" cy="353047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PERSENTASI WEEK </a:t>
            </a:r>
            <a:r>
              <a:rPr lang="en-US" dirty="0" smtClean="0"/>
              <a:t>2</a:t>
            </a:r>
            <a:br>
              <a:rPr lang="en-US" dirty="0" smtClean="0"/>
            </a:br>
            <a:r>
              <a:rPr lang="en-US" dirty="0" smtClean="0"/>
              <a:t>NAMA : DWI WAHYUNI</a:t>
            </a:r>
            <a:br>
              <a:rPr lang="en-US" dirty="0" smtClean="0"/>
            </a:br>
            <a:r>
              <a:rPr lang="en-US" dirty="0" smtClean="0"/>
              <a:t>BEACH KE 3 KIND KNUCKERS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9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Conditional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</a:p>
          <a:p>
            <a:r>
              <a:rPr lang="en-US" dirty="0" smtClean="0"/>
              <a:t>If else statement</a:t>
            </a:r>
          </a:p>
          <a:p>
            <a:r>
              <a:rPr lang="en-US" dirty="0" smtClean="0"/>
              <a:t>If else if statement</a:t>
            </a:r>
          </a:p>
          <a:p>
            <a:r>
              <a:rPr lang="en-US" dirty="0" err="1" smtClean="0"/>
              <a:t>Truthy</a:t>
            </a:r>
            <a:r>
              <a:rPr lang="en-US" dirty="0" smtClean="0"/>
              <a:t> and </a:t>
            </a:r>
            <a:r>
              <a:rPr lang="en-US" dirty="0" err="1" smtClean="0"/>
              <a:t>falsy</a:t>
            </a:r>
            <a:endParaRPr lang="en-US" dirty="0" smtClean="0"/>
          </a:p>
          <a:p>
            <a:r>
              <a:rPr lang="en-US" dirty="0" err="1" smtClean="0"/>
              <a:t>Swicth</a:t>
            </a:r>
            <a:r>
              <a:rPr lang="en-US" dirty="0" smtClean="0"/>
              <a:t> case statement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Looping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</a:p>
          <a:p>
            <a:r>
              <a:rPr lang="en-US" dirty="0" smtClean="0"/>
              <a:t>While loop</a:t>
            </a:r>
          </a:p>
          <a:p>
            <a:r>
              <a:rPr lang="en-US" dirty="0" smtClean="0"/>
              <a:t>Do while loop</a:t>
            </a:r>
          </a:p>
          <a:p>
            <a:r>
              <a:rPr lang="en-US" dirty="0" err="1" smtClean="0"/>
              <a:t>Nasted</a:t>
            </a:r>
            <a:r>
              <a:rPr lang="en-US" dirty="0" smtClean="0"/>
              <a:t> loop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97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Scope</a:t>
            </a:r>
            <a:br>
              <a:rPr lang="en-US" dirty="0" smtClean="0"/>
            </a:b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luara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poyek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 smtClean="0"/>
              <a:t>Global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smtClean="0"/>
              <a:t>local</a:t>
            </a:r>
          </a:p>
          <a:p>
            <a:pPr marL="0" indent="0" algn="ctr">
              <a:buNone/>
            </a:pPr>
            <a:r>
              <a:rPr lang="en-US" sz="3200" dirty="0" smtClean="0"/>
              <a:t>Global scope </a:t>
            </a:r>
            <a:r>
              <a:rPr lang="en-US" sz="3200" dirty="0" err="1" smtClean="0"/>
              <a:t>berfungsi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menulis</a:t>
            </a:r>
            <a:r>
              <a:rPr lang="en-US" sz="3200" dirty="0" smtClean="0"/>
              <a:t> variable global </a:t>
            </a:r>
            <a:r>
              <a:rPr lang="en-US" sz="3200" dirty="0" err="1" smtClean="0"/>
              <a:t>sedangkan</a:t>
            </a:r>
            <a:r>
              <a:rPr lang="en-US" sz="3200" dirty="0" smtClean="0"/>
              <a:t> local scope </a:t>
            </a:r>
            <a:r>
              <a:rPr lang="en-US" sz="3200" dirty="0" err="1" smtClean="0"/>
              <a:t>berfungsi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mengubah</a:t>
            </a:r>
            <a:r>
              <a:rPr lang="en-US" sz="3200" dirty="0" smtClean="0"/>
              <a:t> variable yang </a:t>
            </a:r>
            <a:r>
              <a:rPr lang="en-US" sz="3200" dirty="0" err="1" smtClean="0"/>
              <a:t>terdapat</a:t>
            </a:r>
            <a:r>
              <a:rPr lang="en-US" sz="3200" dirty="0" smtClean="0"/>
              <a:t> di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variabe</a:t>
            </a:r>
            <a:r>
              <a:rPr lang="en-US" sz="3200" dirty="0" err="1"/>
              <a:t>l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6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Defult</a:t>
            </a:r>
            <a:r>
              <a:rPr lang="en-US" dirty="0" smtClean="0"/>
              <a:t> parameter</a:t>
            </a:r>
          </a:p>
          <a:p>
            <a:r>
              <a:rPr lang="en-US" dirty="0" smtClean="0"/>
              <a:t>Function helper</a:t>
            </a:r>
          </a:p>
          <a:p>
            <a:r>
              <a:rPr lang="en-US" dirty="0" smtClean="0"/>
              <a:t>Arrow function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Javascript</a:t>
            </a:r>
            <a:r>
              <a:rPr lang="en-US" dirty="0" smtClean="0"/>
              <a:t>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muka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HTML 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situs</a:t>
            </a:r>
            <a:r>
              <a:rPr lang="en-US" dirty="0" smtClean="0"/>
              <a:t> web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dinamis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Manfaat</a:t>
            </a:r>
            <a:endParaRPr lang="en-US" dirty="0" smtClean="0"/>
          </a:p>
          <a:p>
            <a:pPr lvl="1"/>
            <a:r>
              <a:rPr lang="en-US" dirty="0" err="1" smtClean="0"/>
              <a:t>Mencari</a:t>
            </a:r>
            <a:r>
              <a:rPr lang="en-US" dirty="0" smtClean="0"/>
              <a:t> element HTML</a:t>
            </a:r>
          </a:p>
          <a:p>
            <a:pPr lvl="1"/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r>
              <a:rPr lang="en-US" dirty="0" smtClean="0"/>
              <a:t> element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17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Event/</a:t>
            </a:r>
            <a:r>
              <a:rPr lang="en-US" dirty="0" err="1" smtClean="0"/>
              <a:t>intraksi</a:t>
            </a:r>
            <a:r>
              <a:rPr lang="en-US" dirty="0" smtClean="0"/>
              <a:t>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Berbagai</a:t>
            </a:r>
            <a:r>
              <a:rPr lang="en-US" dirty="0" smtClean="0"/>
              <a:t> DOM Event</a:t>
            </a:r>
          </a:p>
          <a:p>
            <a:pPr lvl="1"/>
            <a:r>
              <a:rPr lang="en-US" dirty="0" smtClean="0"/>
              <a:t>Focus</a:t>
            </a:r>
          </a:p>
          <a:p>
            <a:pPr lvl="1"/>
            <a:r>
              <a:rPr lang="en-US" dirty="0" smtClean="0"/>
              <a:t>Change</a:t>
            </a:r>
          </a:p>
          <a:p>
            <a:pPr lvl="1"/>
            <a:r>
              <a:rPr lang="en-US" dirty="0" smtClean="0"/>
              <a:t>Click</a:t>
            </a:r>
          </a:p>
          <a:p>
            <a:pPr lvl="1"/>
            <a:r>
              <a:rPr lang="en-US" dirty="0" smtClean="0"/>
              <a:t>Hover</a:t>
            </a:r>
          </a:p>
          <a:p>
            <a:pPr lvl="1"/>
            <a:r>
              <a:rPr lang="en-US" dirty="0" smtClean="0"/>
              <a:t>Blur</a:t>
            </a:r>
          </a:p>
          <a:p>
            <a:pPr lvl="1"/>
            <a:r>
              <a:rPr lang="en-US" dirty="0" smtClean="0"/>
              <a:t>Scroll</a:t>
            </a:r>
          </a:p>
          <a:p>
            <a:pPr lvl="1"/>
            <a:r>
              <a:rPr lang="en-US" dirty="0" smtClean="0"/>
              <a:t>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68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7530"/>
          </a:xfrm>
        </p:spPr>
        <p:txBody>
          <a:bodyPr/>
          <a:lstStyle/>
          <a:p>
            <a:pPr algn="ctr"/>
            <a:r>
              <a:rPr lang="en-US" dirty="0" smtClean="0"/>
              <a:t>TERIMAKASI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1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90154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APA ITU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yang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popular </a:t>
            </a:r>
            <a:r>
              <a:rPr lang="en-US" dirty="0" err="1" smtClean="0"/>
              <a:t>dan</a:t>
            </a:r>
            <a:r>
              <a:rPr lang="en-US" dirty="0" smtClean="0"/>
              <a:t> di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logic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websait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1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4344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Fungsi</a:t>
            </a:r>
            <a:r>
              <a:rPr lang="en-US" dirty="0" smtClean="0"/>
              <a:t> JAVASCRIPT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Agar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website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Syntax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Alert()</a:t>
            </a:r>
          </a:p>
          <a:p>
            <a:r>
              <a:rPr lang="en-US" dirty="0" smtClean="0"/>
              <a:t>Confirm()</a:t>
            </a:r>
          </a:p>
          <a:p>
            <a:r>
              <a:rPr lang="en-US" dirty="0" smtClean="0"/>
              <a:t>Prompt()</a:t>
            </a:r>
          </a:p>
          <a:p>
            <a:r>
              <a:rPr lang="en-US" dirty="0" smtClean="0"/>
              <a:t>Console.log()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8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Tipe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 JS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err="1" smtClean="0"/>
              <a:t>Bolean</a:t>
            </a:r>
            <a:endParaRPr lang="en-US" dirty="0" smtClean="0"/>
          </a:p>
          <a:p>
            <a:pPr lvl="1"/>
            <a:r>
              <a:rPr lang="en-US" dirty="0" smtClean="0"/>
              <a:t>Null</a:t>
            </a:r>
          </a:p>
          <a:p>
            <a:pPr lvl="1"/>
            <a:r>
              <a:rPr lang="en-US" dirty="0" smtClean="0"/>
              <a:t>Undefined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264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Variabel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Ada 3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mendefinisikan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Let </a:t>
            </a:r>
            <a:endParaRPr lang="en-US" dirty="0" smtClean="0"/>
          </a:p>
          <a:p>
            <a:pPr lvl="1"/>
            <a:r>
              <a:rPr lang="en-US" dirty="0" err="1" smtClean="0"/>
              <a:t>Var</a:t>
            </a:r>
            <a:endParaRPr lang="en-US" dirty="0" smtClean="0"/>
          </a:p>
          <a:p>
            <a:pPr lvl="1"/>
            <a:r>
              <a:rPr lang="en-US" dirty="0" err="1" smtClean="0"/>
              <a:t>Const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Variabel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mendeskripsikan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data yang di </a:t>
            </a:r>
            <a:r>
              <a:rPr lang="en-US" dirty="0" err="1" smtClean="0"/>
              <a:t>simpan</a:t>
            </a:r>
            <a:endParaRPr lang="en-US" dirty="0" smtClean="0"/>
          </a:p>
          <a:p>
            <a:r>
              <a:rPr lang="en-US" dirty="0" err="1" smtClean="0"/>
              <a:t>Tidak</a:t>
            </a:r>
            <a:r>
              <a:rPr lang="en-US" dirty="0" smtClean="0"/>
              <a:t> bias </a:t>
            </a:r>
            <a:r>
              <a:rPr lang="en-US" dirty="0" err="1" smtClean="0"/>
              <a:t>menggunakan</a:t>
            </a:r>
            <a:r>
              <a:rPr lang="en-US" dirty="0" smtClean="0"/>
              <a:t> number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awalnama</a:t>
            </a:r>
            <a:r>
              <a:rPr lang="en-US" dirty="0" smtClean="0"/>
              <a:t> variable</a:t>
            </a:r>
          </a:p>
          <a:p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camelcase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penamaan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kata.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dirty="0" err="1" smtClean="0"/>
              <a:t>Contohnya</a:t>
            </a:r>
            <a:r>
              <a:rPr lang="en-US" dirty="0" smtClean="0"/>
              <a:t> : </a:t>
            </a:r>
            <a:r>
              <a:rPr lang="en-US" dirty="0" err="1" smtClean="0"/>
              <a:t>myName</a:t>
            </a:r>
            <a:r>
              <a:rPr lang="en-US" dirty="0" smtClean="0"/>
              <a:t>, </a:t>
            </a:r>
            <a:r>
              <a:rPr lang="en-US" dirty="0" err="1" smtClean="0"/>
              <a:t>myAge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5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Operator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Assigment</a:t>
            </a:r>
            <a:r>
              <a:rPr lang="en-US" dirty="0" smtClean="0"/>
              <a:t>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mathematical </a:t>
            </a:r>
            <a:r>
              <a:rPr lang="en-US" dirty="0" err="1" smtClean="0"/>
              <a:t>Assigment</a:t>
            </a:r>
            <a:r>
              <a:rPr lang="en-US" dirty="0" smtClean="0"/>
              <a:t> Operator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increment </a:t>
            </a:r>
            <a:r>
              <a:rPr lang="en-US" dirty="0" err="1" smtClean="0"/>
              <a:t>dan</a:t>
            </a:r>
            <a:r>
              <a:rPr lang="en-US" dirty="0" smtClean="0"/>
              <a:t> decrement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arithmetic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Comparison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Logica</a:t>
            </a:r>
            <a:r>
              <a:rPr lang="en-US" dirty="0" smtClean="0"/>
              <a:t> Operator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144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</TotalTime>
  <Words>187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PERSENTASI WEEK 2 NAMA : DWI WAHYUNI BEACH KE 3 KIND KNUCKERS</vt:lpstr>
      <vt:lpstr>PowerPoint Presentation</vt:lpstr>
      <vt:lpstr>APA ITU JAVASCRIPT</vt:lpstr>
      <vt:lpstr>Fungsi JAVASCRIPT </vt:lpstr>
      <vt:lpstr>Syntax Javascript</vt:lpstr>
      <vt:lpstr>Tipe data</vt:lpstr>
      <vt:lpstr>Variabel </vt:lpstr>
      <vt:lpstr>Variabel </vt:lpstr>
      <vt:lpstr>Operator </vt:lpstr>
      <vt:lpstr>Conditional </vt:lpstr>
      <vt:lpstr>Looping </vt:lpstr>
      <vt:lpstr>Scope merupakan hasil luara atau fitur poyek</vt:lpstr>
      <vt:lpstr>function</vt:lpstr>
      <vt:lpstr>Javascript DOM</vt:lpstr>
      <vt:lpstr>Event/intraksi User</vt:lpstr>
      <vt:lpstr>TERIMAKASI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ACER</dc:creator>
  <cp:lastModifiedBy>ACER</cp:lastModifiedBy>
  <cp:revision>5</cp:revision>
  <dcterms:created xsi:type="dcterms:W3CDTF">2022-07-26T22:50:41Z</dcterms:created>
  <dcterms:modified xsi:type="dcterms:W3CDTF">2022-07-26T23:33:15Z</dcterms:modified>
</cp:coreProperties>
</file>