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46" r:id="rId3"/>
    <p:sldId id="298" r:id="rId4"/>
    <p:sldId id="341" r:id="rId5"/>
    <p:sldId id="342" r:id="rId6"/>
    <p:sldId id="343" r:id="rId7"/>
    <p:sldId id="344" r:id="rId8"/>
    <p:sldId id="345" r:id="rId9"/>
    <p:sldId id="259" r:id="rId10"/>
    <p:sldId id="347" r:id="rId11"/>
    <p:sldId id="289" r:id="rId12"/>
    <p:sldId id="336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323232"/>
    <a:srgbClr val="C00000"/>
    <a:srgbClr val="D9C756"/>
    <a:srgbClr val="8FD6BD"/>
    <a:srgbClr val="BE53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41E64-A4D8-40CD-AFD4-085B09F708F6}" v="30" dt="2023-02-25T15:53:00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1186" autoAdjust="0"/>
  </p:normalViewPr>
  <p:slideViewPr>
    <p:cSldViewPr snapToGrid="0">
      <p:cViewPr varScale="1">
        <p:scale>
          <a:sx n="79" d="100"/>
          <a:sy n="79" d="100"/>
        </p:scale>
        <p:origin x="2322" y="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Müller" userId="6b6cee40daaee166" providerId="LiveId" clId="{09041E64-A4D8-40CD-AFD4-085B09F708F6}"/>
    <pc:docChg chg="undo custSel addSld delSld modSld">
      <pc:chgData name="Marius Müller" userId="6b6cee40daaee166" providerId="LiveId" clId="{09041E64-A4D8-40CD-AFD4-085B09F708F6}" dt="2023-02-25T15:54:43.907" v="1314" actId="113"/>
      <pc:docMkLst>
        <pc:docMk/>
      </pc:docMkLst>
      <pc:sldChg chg="modNotesTx">
        <pc:chgData name="Marius Müller" userId="6b6cee40daaee166" providerId="LiveId" clId="{09041E64-A4D8-40CD-AFD4-085B09F708F6}" dt="2023-02-25T15:11:40.712" v="0" actId="20577"/>
        <pc:sldMkLst>
          <pc:docMk/>
          <pc:sldMk cId="0" sldId="258"/>
        </pc:sldMkLst>
      </pc:sldChg>
      <pc:sldChg chg="modSp mod">
        <pc:chgData name="Marius Müller" userId="6b6cee40daaee166" providerId="LiveId" clId="{09041E64-A4D8-40CD-AFD4-085B09F708F6}" dt="2023-02-25T15:48:32.380" v="1194" actId="20577"/>
        <pc:sldMkLst>
          <pc:docMk/>
          <pc:sldMk cId="2803804131" sldId="259"/>
        </pc:sldMkLst>
        <pc:spChg chg="mod">
          <ac:chgData name="Marius Müller" userId="6b6cee40daaee166" providerId="LiveId" clId="{09041E64-A4D8-40CD-AFD4-085B09F708F6}" dt="2023-02-25T15:48:32.380" v="1194" actId="20577"/>
          <ac:spMkLst>
            <pc:docMk/>
            <pc:sldMk cId="2803804131" sldId="259"/>
            <ac:spMk id="8" creationId="{FF29CB0E-075C-6F81-BCB6-E9CA4A304CC8}"/>
          </ac:spMkLst>
        </pc:spChg>
      </pc:sldChg>
      <pc:sldChg chg="del">
        <pc:chgData name="Marius Müller" userId="6b6cee40daaee166" providerId="LiveId" clId="{09041E64-A4D8-40CD-AFD4-085B09F708F6}" dt="2023-02-25T15:12:32.892" v="5" actId="2696"/>
        <pc:sldMkLst>
          <pc:docMk/>
          <pc:sldMk cId="2915413679" sldId="288"/>
        </pc:sldMkLst>
      </pc:sldChg>
      <pc:sldChg chg="addSp delSp modSp mod">
        <pc:chgData name="Marius Müller" userId="6b6cee40daaee166" providerId="LiveId" clId="{09041E64-A4D8-40CD-AFD4-085B09F708F6}" dt="2023-02-25T15:54:43.907" v="1314" actId="113"/>
        <pc:sldMkLst>
          <pc:docMk/>
          <pc:sldMk cId="3911475833" sldId="289"/>
        </pc:sldMkLst>
        <pc:spChg chg="del mod">
          <ac:chgData name="Marius Müller" userId="6b6cee40daaee166" providerId="LiveId" clId="{09041E64-A4D8-40CD-AFD4-085B09F708F6}" dt="2023-02-25T15:51:54.862" v="1208" actId="478"/>
          <ac:spMkLst>
            <pc:docMk/>
            <pc:sldMk cId="3911475833" sldId="289"/>
            <ac:spMk id="2" creationId="{162B8122-34A4-44EB-DA3A-56F0B63D0FC8}"/>
          </ac:spMkLst>
        </pc:spChg>
        <pc:spChg chg="add del mod">
          <ac:chgData name="Marius Müller" userId="6b6cee40daaee166" providerId="LiveId" clId="{09041E64-A4D8-40CD-AFD4-085B09F708F6}" dt="2023-02-25T15:51:46.638" v="1205"/>
          <ac:spMkLst>
            <pc:docMk/>
            <pc:sldMk cId="3911475833" sldId="289"/>
            <ac:spMk id="7" creationId="{D77A049B-2939-6E35-DE11-3729A8D05B5D}"/>
          </ac:spMkLst>
        </pc:spChg>
        <pc:spChg chg="add del mod">
          <ac:chgData name="Marius Müller" userId="6b6cee40daaee166" providerId="LiveId" clId="{09041E64-A4D8-40CD-AFD4-085B09F708F6}" dt="2023-02-25T15:51:50.901" v="1207"/>
          <ac:spMkLst>
            <pc:docMk/>
            <pc:sldMk cId="3911475833" sldId="289"/>
            <ac:spMk id="8" creationId="{8FF4F65B-D762-EE01-F503-CD7187BA5A6D}"/>
          </ac:spMkLst>
        </pc:spChg>
        <pc:spChg chg="add del mod">
          <ac:chgData name="Marius Müller" userId="6b6cee40daaee166" providerId="LiveId" clId="{09041E64-A4D8-40CD-AFD4-085B09F708F6}" dt="2023-02-25T15:51:57.252" v="1209" actId="478"/>
          <ac:spMkLst>
            <pc:docMk/>
            <pc:sldMk cId="3911475833" sldId="289"/>
            <ac:spMk id="10" creationId="{510F398A-5381-2766-363E-4166C2302901}"/>
          </ac:spMkLst>
        </pc:spChg>
        <pc:spChg chg="add mod">
          <ac:chgData name="Marius Müller" userId="6b6cee40daaee166" providerId="LiveId" clId="{09041E64-A4D8-40CD-AFD4-085B09F708F6}" dt="2023-02-25T15:54:43.907" v="1314" actId="113"/>
          <ac:spMkLst>
            <pc:docMk/>
            <pc:sldMk cId="3911475833" sldId="289"/>
            <ac:spMk id="11" creationId="{AA98589E-DBDA-7F51-783E-3949F79966F0}"/>
          </ac:spMkLst>
        </pc:spChg>
      </pc:sldChg>
      <pc:sldChg chg="del">
        <pc:chgData name="Marius Müller" userId="6b6cee40daaee166" providerId="LiveId" clId="{09041E64-A4D8-40CD-AFD4-085B09F708F6}" dt="2023-02-25T15:12:12.998" v="2" actId="2696"/>
        <pc:sldMkLst>
          <pc:docMk/>
          <pc:sldMk cId="3384487766" sldId="294"/>
        </pc:sldMkLst>
      </pc:sldChg>
      <pc:sldChg chg="del">
        <pc:chgData name="Marius Müller" userId="6b6cee40daaee166" providerId="LiveId" clId="{09041E64-A4D8-40CD-AFD4-085B09F708F6}" dt="2023-02-25T15:12:04.098" v="1" actId="2696"/>
        <pc:sldMkLst>
          <pc:docMk/>
          <pc:sldMk cId="2557979125" sldId="295"/>
        </pc:sldMkLst>
      </pc:sldChg>
      <pc:sldChg chg="addSp modSp mod modNotesTx">
        <pc:chgData name="Marius Müller" userId="6b6cee40daaee166" providerId="LiveId" clId="{09041E64-A4D8-40CD-AFD4-085B09F708F6}" dt="2023-02-25T15:47:02.439" v="1163" actId="20577"/>
        <pc:sldMkLst>
          <pc:docMk/>
          <pc:sldMk cId="366642008" sldId="298"/>
        </pc:sldMkLst>
        <pc:spChg chg="mod">
          <ac:chgData name="Marius Müller" userId="6b6cee40daaee166" providerId="LiveId" clId="{09041E64-A4D8-40CD-AFD4-085B09F708F6}" dt="2023-02-25T15:22:15.406" v="237" actId="20577"/>
          <ac:spMkLst>
            <pc:docMk/>
            <pc:sldMk cId="366642008" sldId="298"/>
            <ac:spMk id="2" creationId="{53C26F66-051F-B270-44C1-515A1C8F3AF7}"/>
          </ac:spMkLst>
        </pc:spChg>
        <pc:spChg chg="mod">
          <ac:chgData name="Marius Müller" userId="6b6cee40daaee166" providerId="LiveId" clId="{09041E64-A4D8-40CD-AFD4-085B09F708F6}" dt="2023-02-25T15:47:02.439" v="1163" actId="20577"/>
          <ac:spMkLst>
            <pc:docMk/>
            <pc:sldMk cId="366642008" sldId="298"/>
            <ac:spMk id="4" creationId="{4394308E-F7EE-F516-6FD4-8D822FE7C69E}"/>
          </ac:spMkLst>
        </pc:spChg>
        <pc:spChg chg="add mod">
          <ac:chgData name="Marius Müller" userId="6b6cee40daaee166" providerId="LiveId" clId="{09041E64-A4D8-40CD-AFD4-085B09F708F6}" dt="2023-02-25T15:22:54.916" v="260" actId="1038"/>
          <ac:spMkLst>
            <pc:docMk/>
            <pc:sldMk cId="366642008" sldId="298"/>
            <ac:spMk id="7" creationId="{E8B55E62-37F3-09DD-D3EC-ADD1FC955A33}"/>
          </ac:spMkLst>
        </pc:spChg>
      </pc:sldChg>
      <pc:sldChg chg="del">
        <pc:chgData name="Marius Müller" userId="6b6cee40daaee166" providerId="LiveId" clId="{09041E64-A4D8-40CD-AFD4-085B09F708F6}" dt="2023-02-25T15:12:04.098" v="1" actId="2696"/>
        <pc:sldMkLst>
          <pc:docMk/>
          <pc:sldMk cId="2743067206" sldId="299"/>
        </pc:sldMkLst>
      </pc:sldChg>
      <pc:sldChg chg="del">
        <pc:chgData name="Marius Müller" userId="6b6cee40daaee166" providerId="LiveId" clId="{09041E64-A4D8-40CD-AFD4-085B09F708F6}" dt="2023-02-25T15:12:49.126" v="8" actId="2696"/>
        <pc:sldMkLst>
          <pc:docMk/>
          <pc:sldMk cId="3437814438" sldId="302"/>
        </pc:sldMkLst>
      </pc:sldChg>
      <pc:sldChg chg="del">
        <pc:chgData name="Marius Müller" userId="6b6cee40daaee166" providerId="LiveId" clId="{09041E64-A4D8-40CD-AFD4-085B09F708F6}" dt="2023-02-25T15:12:27.533" v="4" actId="2696"/>
        <pc:sldMkLst>
          <pc:docMk/>
          <pc:sldMk cId="2150527433" sldId="306"/>
        </pc:sldMkLst>
      </pc:sldChg>
      <pc:sldChg chg="del">
        <pc:chgData name="Marius Müller" userId="6b6cee40daaee166" providerId="LiveId" clId="{09041E64-A4D8-40CD-AFD4-085B09F708F6}" dt="2023-02-25T15:12:27.533" v="4" actId="2696"/>
        <pc:sldMkLst>
          <pc:docMk/>
          <pc:sldMk cId="1563861419" sldId="307"/>
        </pc:sldMkLst>
      </pc:sldChg>
      <pc:sldChg chg="del">
        <pc:chgData name="Marius Müller" userId="6b6cee40daaee166" providerId="LiveId" clId="{09041E64-A4D8-40CD-AFD4-085B09F708F6}" dt="2023-02-25T15:12:04.098" v="1" actId="2696"/>
        <pc:sldMkLst>
          <pc:docMk/>
          <pc:sldMk cId="998143073" sldId="308"/>
        </pc:sldMkLst>
      </pc:sldChg>
      <pc:sldChg chg="del">
        <pc:chgData name="Marius Müller" userId="6b6cee40daaee166" providerId="LiveId" clId="{09041E64-A4D8-40CD-AFD4-085B09F708F6}" dt="2023-02-25T15:12:12.998" v="2" actId="2696"/>
        <pc:sldMkLst>
          <pc:docMk/>
          <pc:sldMk cId="3238377460" sldId="311"/>
        </pc:sldMkLst>
      </pc:sldChg>
      <pc:sldChg chg="del">
        <pc:chgData name="Marius Müller" userId="6b6cee40daaee166" providerId="LiveId" clId="{09041E64-A4D8-40CD-AFD4-085B09F708F6}" dt="2023-02-25T15:12:12.998" v="2" actId="2696"/>
        <pc:sldMkLst>
          <pc:docMk/>
          <pc:sldMk cId="646115439" sldId="312"/>
        </pc:sldMkLst>
      </pc:sldChg>
      <pc:sldChg chg="del">
        <pc:chgData name="Marius Müller" userId="6b6cee40daaee166" providerId="LiveId" clId="{09041E64-A4D8-40CD-AFD4-085B09F708F6}" dt="2023-02-25T15:12:32.892" v="5" actId="2696"/>
        <pc:sldMkLst>
          <pc:docMk/>
          <pc:sldMk cId="265601068" sldId="313"/>
        </pc:sldMkLst>
      </pc:sldChg>
      <pc:sldChg chg="del">
        <pc:chgData name="Marius Müller" userId="6b6cee40daaee166" providerId="LiveId" clId="{09041E64-A4D8-40CD-AFD4-085B09F708F6}" dt="2023-02-25T15:12:37.251" v="6" actId="2696"/>
        <pc:sldMkLst>
          <pc:docMk/>
          <pc:sldMk cId="923301702" sldId="314"/>
        </pc:sldMkLst>
      </pc:sldChg>
      <pc:sldChg chg="del">
        <pc:chgData name="Marius Müller" userId="6b6cee40daaee166" providerId="LiveId" clId="{09041E64-A4D8-40CD-AFD4-085B09F708F6}" dt="2023-02-25T15:12:37.251" v="6" actId="2696"/>
        <pc:sldMkLst>
          <pc:docMk/>
          <pc:sldMk cId="4037763386" sldId="315"/>
        </pc:sldMkLst>
      </pc:sldChg>
      <pc:sldChg chg="del">
        <pc:chgData name="Marius Müller" userId="6b6cee40daaee166" providerId="LiveId" clId="{09041E64-A4D8-40CD-AFD4-085B09F708F6}" dt="2023-02-25T15:12:12.998" v="2" actId="2696"/>
        <pc:sldMkLst>
          <pc:docMk/>
          <pc:sldMk cId="2164155330" sldId="316"/>
        </pc:sldMkLst>
      </pc:sldChg>
      <pc:sldChg chg="del">
        <pc:chgData name="Marius Müller" userId="6b6cee40daaee166" providerId="LiveId" clId="{09041E64-A4D8-40CD-AFD4-085B09F708F6}" dt="2023-02-25T15:12:12.998" v="2" actId="2696"/>
        <pc:sldMkLst>
          <pc:docMk/>
          <pc:sldMk cId="3462982097" sldId="317"/>
        </pc:sldMkLst>
      </pc:sldChg>
      <pc:sldChg chg="del modNotesTx">
        <pc:chgData name="Marius Müller" userId="6b6cee40daaee166" providerId="LiveId" clId="{09041E64-A4D8-40CD-AFD4-085B09F708F6}" dt="2023-02-25T15:13:08.629" v="11" actId="2696"/>
        <pc:sldMkLst>
          <pc:docMk/>
          <pc:sldMk cId="1632637815" sldId="318"/>
        </pc:sldMkLst>
      </pc:sldChg>
      <pc:sldChg chg="del">
        <pc:chgData name="Marius Müller" userId="6b6cee40daaee166" providerId="LiveId" clId="{09041E64-A4D8-40CD-AFD4-085B09F708F6}" dt="2023-02-25T15:12:49.126" v="8" actId="2696"/>
        <pc:sldMkLst>
          <pc:docMk/>
          <pc:sldMk cId="2534027206" sldId="319"/>
        </pc:sldMkLst>
      </pc:sldChg>
      <pc:sldChg chg="del">
        <pc:chgData name="Marius Müller" userId="6b6cee40daaee166" providerId="LiveId" clId="{09041E64-A4D8-40CD-AFD4-085B09F708F6}" dt="2023-02-25T15:12:20.683" v="3" actId="2696"/>
        <pc:sldMkLst>
          <pc:docMk/>
          <pc:sldMk cId="1786025801" sldId="321"/>
        </pc:sldMkLst>
      </pc:sldChg>
      <pc:sldChg chg="del">
        <pc:chgData name="Marius Müller" userId="6b6cee40daaee166" providerId="LiveId" clId="{09041E64-A4D8-40CD-AFD4-085B09F708F6}" dt="2023-02-25T15:12:32.892" v="5" actId="2696"/>
        <pc:sldMkLst>
          <pc:docMk/>
          <pc:sldMk cId="2157823289" sldId="323"/>
        </pc:sldMkLst>
      </pc:sldChg>
      <pc:sldChg chg="del">
        <pc:chgData name="Marius Müller" userId="6b6cee40daaee166" providerId="LiveId" clId="{09041E64-A4D8-40CD-AFD4-085B09F708F6}" dt="2023-02-25T15:12:32.892" v="5" actId="2696"/>
        <pc:sldMkLst>
          <pc:docMk/>
          <pc:sldMk cId="2932973293" sldId="324"/>
        </pc:sldMkLst>
      </pc:sldChg>
      <pc:sldChg chg="del">
        <pc:chgData name="Marius Müller" userId="6b6cee40daaee166" providerId="LiveId" clId="{09041E64-A4D8-40CD-AFD4-085B09F708F6}" dt="2023-02-25T15:12:32.892" v="5" actId="2696"/>
        <pc:sldMkLst>
          <pc:docMk/>
          <pc:sldMk cId="582386366" sldId="325"/>
        </pc:sldMkLst>
      </pc:sldChg>
      <pc:sldChg chg="del">
        <pc:chgData name="Marius Müller" userId="6b6cee40daaee166" providerId="LiveId" clId="{09041E64-A4D8-40CD-AFD4-085B09F708F6}" dt="2023-02-25T15:12:32.892" v="5" actId="2696"/>
        <pc:sldMkLst>
          <pc:docMk/>
          <pc:sldMk cId="990147476" sldId="326"/>
        </pc:sldMkLst>
      </pc:sldChg>
      <pc:sldChg chg="del">
        <pc:chgData name="Marius Müller" userId="6b6cee40daaee166" providerId="LiveId" clId="{09041E64-A4D8-40CD-AFD4-085B09F708F6}" dt="2023-02-25T15:12:20.683" v="3" actId="2696"/>
        <pc:sldMkLst>
          <pc:docMk/>
          <pc:sldMk cId="2283786592" sldId="327"/>
        </pc:sldMkLst>
      </pc:sldChg>
      <pc:sldChg chg="del">
        <pc:chgData name="Marius Müller" userId="6b6cee40daaee166" providerId="LiveId" clId="{09041E64-A4D8-40CD-AFD4-085B09F708F6}" dt="2023-02-25T15:12:20.683" v="3" actId="2696"/>
        <pc:sldMkLst>
          <pc:docMk/>
          <pc:sldMk cId="2502858557" sldId="328"/>
        </pc:sldMkLst>
      </pc:sldChg>
      <pc:sldChg chg="del">
        <pc:chgData name="Marius Müller" userId="6b6cee40daaee166" providerId="LiveId" clId="{09041E64-A4D8-40CD-AFD4-085B09F708F6}" dt="2023-02-25T15:12:20.683" v="3" actId="2696"/>
        <pc:sldMkLst>
          <pc:docMk/>
          <pc:sldMk cId="4191184836" sldId="329"/>
        </pc:sldMkLst>
      </pc:sldChg>
      <pc:sldChg chg="del">
        <pc:chgData name="Marius Müller" userId="6b6cee40daaee166" providerId="LiveId" clId="{09041E64-A4D8-40CD-AFD4-085B09F708F6}" dt="2023-02-25T15:12:27.533" v="4" actId="2696"/>
        <pc:sldMkLst>
          <pc:docMk/>
          <pc:sldMk cId="1563269080" sldId="330"/>
        </pc:sldMkLst>
      </pc:sldChg>
      <pc:sldChg chg="del">
        <pc:chgData name="Marius Müller" userId="6b6cee40daaee166" providerId="LiveId" clId="{09041E64-A4D8-40CD-AFD4-085B09F708F6}" dt="2023-02-25T15:12:27.533" v="4" actId="2696"/>
        <pc:sldMkLst>
          <pc:docMk/>
          <pc:sldMk cId="3210151638" sldId="331"/>
        </pc:sldMkLst>
      </pc:sldChg>
      <pc:sldChg chg="del">
        <pc:chgData name="Marius Müller" userId="6b6cee40daaee166" providerId="LiveId" clId="{09041E64-A4D8-40CD-AFD4-085B09F708F6}" dt="2023-02-25T15:12:04.098" v="1" actId="2696"/>
        <pc:sldMkLst>
          <pc:docMk/>
          <pc:sldMk cId="1571952798" sldId="332"/>
        </pc:sldMkLst>
      </pc:sldChg>
      <pc:sldChg chg="del">
        <pc:chgData name="Marius Müller" userId="6b6cee40daaee166" providerId="LiveId" clId="{09041E64-A4D8-40CD-AFD4-085B09F708F6}" dt="2023-02-25T15:12:04.098" v="1" actId="2696"/>
        <pc:sldMkLst>
          <pc:docMk/>
          <pc:sldMk cId="3891973330" sldId="333"/>
        </pc:sldMkLst>
      </pc:sldChg>
      <pc:sldChg chg="del">
        <pc:chgData name="Marius Müller" userId="6b6cee40daaee166" providerId="LiveId" clId="{09041E64-A4D8-40CD-AFD4-085B09F708F6}" dt="2023-02-25T15:12:44.746" v="7" actId="2696"/>
        <pc:sldMkLst>
          <pc:docMk/>
          <pc:sldMk cId="1401774542" sldId="334"/>
        </pc:sldMkLst>
      </pc:sldChg>
      <pc:sldChg chg="del">
        <pc:chgData name="Marius Müller" userId="6b6cee40daaee166" providerId="LiveId" clId="{09041E64-A4D8-40CD-AFD4-085B09F708F6}" dt="2023-02-25T15:12:27.533" v="4" actId="2696"/>
        <pc:sldMkLst>
          <pc:docMk/>
          <pc:sldMk cId="1706618430" sldId="335"/>
        </pc:sldMkLst>
      </pc:sldChg>
      <pc:sldChg chg="addSp delSp modSp new del mod modClrScheme chgLayout">
        <pc:chgData name="Marius Müller" userId="6b6cee40daaee166" providerId="LiveId" clId="{09041E64-A4D8-40CD-AFD4-085B09F708F6}" dt="2023-02-25T15:44:03.610" v="1125" actId="2696"/>
        <pc:sldMkLst>
          <pc:docMk/>
          <pc:sldMk cId="3755144920" sldId="337"/>
        </pc:sldMkLst>
        <pc:spChg chg="add del mod ord">
          <ac:chgData name="Marius Müller" userId="6b6cee40daaee166" providerId="LiveId" clId="{09041E64-A4D8-40CD-AFD4-085B09F708F6}" dt="2023-02-25T15:24:27.747" v="338" actId="20577"/>
          <ac:spMkLst>
            <pc:docMk/>
            <pc:sldMk cId="3755144920" sldId="337"/>
            <ac:spMk id="2" creationId="{67459476-AA97-235D-2223-51D7419FCAA9}"/>
          </ac:spMkLst>
        </pc:spChg>
        <pc:spChg chg="mod">
          <ac:chgData name="Marius Müller" userId="6b6cee40daaee166" providerId="LiveId" clId="{09041E64-A4D8-40CD-AFD4-085B09F708F6}" dt="2023-02-25T15:24:23.600" v="337" actId="26606"/>
          <ac:spMkLst>
            <pc:docMk/>
            <pc:sldMk cId="3755144920" sldId="337"/>
            <ac:spMk id="3" creationId="{E3E9BDED-7F1F-B8DE-F503-4E86322D58A6}"/>
          </ac:spMkLst>
        </pc:spChg>
        <pc:spChg chg="del">
          <ac:chgData name="Marius Müller" userId="6b6cee40daaee166" providerId="LiveId" clId="{09041E64-A4D8-40CD-AFD4-085B09F708F6}" dt="2023-02-25T15:24:23.600" v="337" actId="26606"/>
          <ac:spMkLst>
            <pc:docMk/>
            <pc:sldMk cId="3755144920" sldId="337"/>
            <ac:spMk id="4" creationId="{493CBE6D-DF7F-C304-3B31-93AE926BF55E}"/>
          </ac:spMkLst>
        </pc:spChg>
        <pc:spChg chg="mod">
          <ac:chgData name="Marius Müller" userId="6b6cee40daaee166" providerId="LiveId" clId="{09041E64-A4D8-40CD-AFD4-085B09F708F6}" dt="2023-02-25T15:24:23.600" v="337" actId="26606"/>
          <ac:spMkLst>
            <pc:docMk/>
            <pc:sldMk cId="3755144920" sldId="337"/>
            <ac:spMk id="5" creationId="{11F4BB6E-5A96-3262-35B3-93BDA7B04B2C}"/>
          </ac:spMkLst>
        </pc:spChg>
        <pc:spChg chg="del">
          <ac:chgData name="Marius Müller" userId="6b6cee40daaee166" providerId="LiveId" clId="{09041E64-A4D8-40CD-AFD4-085B09F708F6}" dt="2023-02-25T15:24:23.600" v="337" actId="26606"/>
          <ac:spMkLst>
            <pc:docMk/>
            <pc:sldMk cId="3755144920" sldId="337"/>
            <ac:spMk id="6" creationId="{0356659B-6118-D29E-E7B8-4E142BBF05C1}"/>
          </ac:spMkLst>
        </pc:spChg>
        <pc:spChg chg="add mod">
          <ac:chgData name="Marius Müller" userId="6b6cee40daaee166" providerId="LiveId" clId="{09041E64-A4D8-40CD-AFD4-085B09F708F6}" dt="2023-02-25T15:24:23.600" v="337" actId="26606"/>
          <ac:spMkLst>
            <pc:docMk/>
            <pc:sldMk cId="3755144920" sldId="337"/>
            <ac:spMk id="19" creationId="{FC88FA0C-7BF7-75D6-A8F9-57A5EC6A177E}"/>
          </ac:spMkLst>
        </pc:spChg>
        <pc:picChg chg="add del">
          <ac:chgData name="Marius Müller" userId="6b6cee40daaee166" providerId="LiveId" clId="{09041E64-A4D8-40CD-AFD4-085B09F708F6}" dt="2023-02-25T15:23:16.893" v="264" actId="22"/>
          <ac:picMkLst>
            <pc:docMk/>
            <pc:sldMk cId="3755144920" sldId="337"/>
            <ac:picMk id="8" creationId="{D8F950CB-C0CF-1EF4-9F31-514035E85A7F}"/>
          </ac:picMkLst>
        </pc:picChg>
        <pc:picChg chg="add del mod">
          <ac:chgData name="Marius Müller" userId="6b6cee40daaee166" providerId="LiveId" clId="{09041E64-A4D8-40CD-AFD4-085B09F708F6}" dt="2023-02-25T15:23:27.702" v="268" actId="22"/>
          <ac:picMkLst>
            <pc:docMk/>
            <pc:sldMk cId="3755144920" sldId="337"/>
            <ac:picMk id="10" creationId="{2A6FCBA9-F2CC-8318-3F97-45CE2806F4DE}"/>
          </ac:picMkLst>
        </pc:picChg>
        <pc:picChg chg="add del mod">
          <ac:chgData name="Marius Müller" userId="6b6cee40daaee166" providerId="LiveId" clId="{09041E64-A4D8-40CD-AFD4-085B09F708F6}" dt="2023-02-25T15:24:00.748" v="305" actId="478"/>
          <ac:picMkLst>
            <pc:docMk/>
            <pc:sldMk cId="3755144920" sldId="337"/>
            <ac:picMk id="12" creationId="{1E486832-30CF-D388-BB4A-C7DEB9BB3235}"/>
          </ac:picMkLst>
        </pc:picChg>
        <pc:picChg chg="add mod ord">
          <ac:chgData name="Marius Müller" userId="6b6cee40daaee166" providerId="LiveId" clId="{09041E64-A4D8-40CD-AFD4-085B09F708F6}" dt="2023-02-25T15:24:34.323" v="339" actId="1076"/>
          <ac:picMkLst>
            <pc:docMk/>
            <pc:sldMk cId="3755144920" sldId="337"/>
            <ac:picMk id="14" creationId="{A25AB12B-E7B0-19D4-A96D-4D9263416C66}"/>
          </ac:picMkLst>
        </pc:picChg>
      </pc:sldChg>
      <pc:sldChg chg="addSp delSp modSp add del mod">
        <pc:chgData name="Marius Müller" userId="6b6cee40daaee166" providerId="LiveId" clId="{09041E64-A4D8-40CD-AFD4-085B09F708F6}" dt="2023-02-25T15:44:01.274" v="1124" actId="2696"/>
        <pc:sldMkLst>
          <pc:docMk/>
          <pc:sldMk cId="506748031" sldId="338"/>
        </pc:sldMkLst>
        <pc:spChg chg="add mod">
          <ac:chgData name="Marius Müller" userId="6b6cee40daaee166" providerId="LiveId" clId="{09041E64-A4D8-40CD-AFD4-085B09F708F6}" dt="2023-02-25T15:27:05.922" v="397" actId="1076"/>
          <ac:spMkLst>
            <pc:docMk/>
            <pc:sldMk cId="506748031" sldId="338"/>
            <ac:spMk id="4" creationId="{E4FE691E-EF7F-4387-397A-05A81ED6E895}"/>
          </ac:spMkLst>
        </pc:spChg>
        <pc:spChg chg="add mod">
          <ac:chgData name="Marius Müller" userId="6b6cee40daaee166" providerId="LiveId" clId="{09041E64-A4D8-40CD-AFD4-085B09F708F6}" dt="2023-02-25T15:27:02.210" v="396" actId="1076"/>
          <ac:spMkLst>
            <pc:docMk/>
            <pc:sldMk cId="506748031" sldId="338"/>
            <ac:spMk id="6" creationId="{F192E4AC-5CEE-5672-A063-1039C6D855A8}"/>
          </ac:spMkLst>
        </pc:spChg>
        <pc:picChg chg="del">
          <ac:chgData name="Marius Müller" userId="6b6cee40daaee166" providerId="LiveId" clId="{09041E64-A4D8-40CD-AFD4-085B09F708F6}" dt="2023-02-25T15:25:30.131" v="341" actId="478"/>
          <ac:picMkLst>
            <pc:docMk/>
            <pc:sldMk cId="506748031" sldId="338"/>
            <ac:picMk id="14" creationId="{A25AB12B-E7B0-19D4-A96D-4D9263416C66}"/>
          </ac:picMkLst>
        </pc:picChg>
      </pc:sldChg>
      <pc:sldChg chg="addSp modSp add del mod">
        <pc:chgData name="Marius Müller" userId="6b6cee40daaee166" providerId="LiveId" clId="{09041E64-A4D8-40CD-AFD4-085B09F708F6}" dt="2023-02-25T15:44:52.342" v="1141" actId="2696"/>
        <pc:sldMkLst>
          <pc:docMk/>
          <pc:sldMk cId="715749005" sldId="339"/>
        </pc:sldMkLst>
        <pc:spChg chg="mod">
          <ac:chgData name="Marius Müller" userId="6b6cee40daaee166" providerId="LiveId" clId="{09041E64-A4D8-40CD-AFD4-085B09F708F6}" dt="2023-02-25T15:27:29.879" v="403" actId="1076"/>
          <ac:spMkLst>
            <pc:docMk/>
            <pc:sldMk cId="715749005" sldId="339"/>
            <ac:spMk id="6" creationId="{F192E4AC-5CEE-5672-A063-1039C6D855A8}"/>
          </ac:spMkLst>
        </pc:spChg>
        <pc:spChg chg="add mod">
          <ac:chgData name="Marius Müller" userId="6b6cee40daaee166" providerId="LiveId" clId="{09041E64-A4D8-40CD-AFD4-085B09F708F6}" dt="2023-02-25T15:27:25.202" v="400" actId="1076"/>
          <ac:spMkLst>
            <pc:docMk/>
            <pc:sldMk cId="715749005" sldId="339"/>
            <ac:spMk id="7" creationId="{D9124DCC-407E-1016-3439-C7607913FC73}"/>
          </ac:spMkLst>
        </pc:spChg>
        <pc:spChg chg="add mod">
          <ac:chgData name="Marius Müller" userId="6b6cee40daaee166" providerId="LiveId" clId="{09041E64-A4D8-40CD-AFD4-085B09F708F6}" dt="2023-02-25T15:27:35.865" v="404" actId="1076"/>
          <ac:spMkLst>
            <pc:docMk/>
            <pc:sldMk cId="715749005" sldId="339"/>
            <ac:spMk id="8" creationId="{C6471274-9C86-FDB5-74ED-C6A535A67023}"/>
          </ac:spMkLst>
        </pc:spChg>
      </pc:sldChg>
      <pc:sldChg chg="addSp delSp modSp add del mod">
        <pc:chgData name="Marius Müller" userId="6b6cee40daaee166" providerId="LiveId" clId="{09041E64-A4D8-40CD-AFD4-085B09F708F6}" dt="2023-02-25T15:43:58.675" v="1123" actId="2696"/>
        <pc:sldMkLst>
          <pc:docMk/>
          <pc:sldMk cId="3807790027" sldId="340"/>
        </pc:sldMkLst>
        <pc:spChg chg="mod">
          <ac:chgData name="Marius Müller" userId="6b6cee40daaee166" providerId="LiveId" clId="{09041E64-A4D8-40CD-AFD4-085B09F708F6}" dt="2023-02-25T15:31:34.261" v="578" actId="207"/>
          <ac:spMkLst>
            <pc:docMk/>
            <pc:sldMk cId="3807790027" sldId="340"/>
            <ac:spMk id="4" creationId="{E4FE691E-EF7F-4387-397A-05A81ED6E895}"/>
          </ac:spMkLst>
        </pc:spChg>
        <pc:spChg chg="del">
          <ac:chgData name="Marius Müller" userId="6b6cee40daaee166" providerId="LiveId" clId="{09041E64-A4D8-40CD-AFD4-085B09F708F6}" dt="2023-02-25T15:27:46.050" v="406" actId="478"/>
          <ac:spMkLst>
            <pc:docMk/>
            <pc:sldMk cId="3807790027" sldId="340"/>
            <ac:spMk id="8" creationId="{C6471274-9C86-FDB5-74ED-C6A535A67023}"/>
          </ac:spMkLst>
        </pc:spChg>
        <pc:spChg chg="add mod">
          <ac:chgData name="Marius Müller" userId="6b6cee40daaee166" providerId="LiveId" clId="{09041E64-A4D8-40CD-AFD4-085B09F708F6}" dt="2023-02-25T15:31:43.128" v="580" actId="20577"/>
          <ac:spMkLst>
            <pc:docMk/>
            <pc:sldMk cId="3807790027" sldId="340"/>
            <ac:spMk id="9" creationId="{709C5726-7903-D82E-04E5-0E60AAE861FE}"/>
          </ac:spMkLst>
        </pc:spChg>
      </pc:sldChg>
      <pc:sldChg chg="addSp delSp modSp add mod">
        <pc:chgData name="Marius Müller" userId="6b6cee40daaee166" providerId="LiveId" clId="{09041E64-A4D8-40CD-AFD4-085B09F708F6}" dt="2023-02-25T15:47:09.222" v="1176" actId="20577"/>
        <pc:sldMkLst>
          <pc:docMk/>
          <pc:sldMk cId="3424735271" sldId="341"/>
        </pc:sldMkLst>
        <pc:spChg chg="mod">
          <ac:chgData name="Marius Müller" userId="6b6cee40daaee166" providerId="LiveId" clId="{09041E64-A4D8-40CD-AFD4-085B09F708F6}" dt="2023-02-25T15:43:25.934" v="1117" actId="207"/>
          <ac:spMkLst>
            <pc:docMk/>
            <pc:sldMk cId="3424735271" sldId="341"/>
            <ac:spMk id="4" creationId="{E4FE691E-EF7F-4387-397A-05A81ED6E895}"/>
          </ac:spMkLst>
        </pc:spChg>
        <pc:spChg chg="mod">
          <ac:chgData name="Marius Müller" userId="6b6cee40daaee166" providerId="LiveId" clId="{09041E64-A4D8-40CD-AFD4-085B09F708F6}" dt="2023-02-25T15:42:47.960" v="1108" actId="1035"/>
          <ac:spMkLst>
            <pc:docMk/>
            <pc:sldMk cId="3424735271" sldId="341"/>
            <ac:spMk id="6" creationId="{F192E4AC-5CEE-5672-A063-1039C6D855A8}"/>
          </ac:spMkLst>
        </pc:spChg>
        <pc:spChg chg="del">
          <ac:chgData name="Marius Müller" userId="6b6cee40daaee166" providerId="LiveId" clId="{09041E64-A4D8-40CD-AFD4-085B09F708F6}" dt="2023-02-25T15:34:31.734" v="714" actId="478"/>
          <ac:spMkLst>
            <pc:docMk/>
            <pc:sldMk cId="3424735271" sldId="341"/>
            <ac:spMk id="7" creationId="{D9124DCC-407E-1016-3439-C7607913FC73}"/>
          </ac:spMkLst>
        </pc:spChg>
        <pc:spChg chg="add del mod">
          <ac:chgData name="Marius Müller" userId="6b6cee40daaee166" providerId="LiveId" clId="{09041E64-A4D8-40CD-AFD4-085B09F708F6}" dt="2023-02-25T15:35:13.782" v="777" actId="478"/>
          <ac:spMkLst>
            <pc:docMk/>
            <pc:sldMk cId="3424735271" sldId="341"/>
            <ac:spMk id="8" creationId="{FAD538CE-F564-B876-38C0-1AA60BAC0085}"/>
          </ac:spMkLst>
        </pc:spChg>
        <pc:spChg chg="mod">
          <ac:chgData name="Marius Müller" userId="6b6cee40daaee166" providerId="LiveId" clId="{09041E64-A4D8-40CD-AFD4-085B09F708F6}" dt="2023-02-25T15:43:29.177" v="1118" actId="207"/>
          <ac:spMkLst>
            <pc:docMk/>
            <pc:sldMk cId="3424735271" sldId="341"/>
            <ac:spMk id="9" creationId="{709C5726-7903-D82E-04E5-0E60AAE861FE}"/>
          </ac:spMkLst>
        </pc:spChg>
        <pc:spChg chg="add del mod">
          <ac:chgData name="Marius Müller" userId="6b6cee40daaee166" providerId="LiveId" clId="{09041E64-A4D8-40CD-AFD4-085B09F708F6}" dt="2023-02-25T15:35:14.725" v="779" actId="478"/>
          <ac:spMkLst>
            <pc:docMk/>
            <pc:sldMk cId="3424735271" sldId="341"/>
            <ac:spMk id="10" creationId="{3BCCC3C0-BB3B-CE6B-4567-9DBD50E8068F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11" creationId="{0999E7F4-F9D7-24C5-B49A-1FAEBDE22DA1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12" creationId="{9E4DA7A9-2D71-8F02-CAED-4BCC2A08351A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13" creationId="{D64A5A83-4567-9586-30E4-B946258C1A88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14" creationId="{1FD0AF7B-4F6B-8744-659D-BD5ED37133BA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15" creationId="{E1568E68-CBAF-5324-9C26-6E7F8EF5147E}"/>
          </ac:spMkLst>
        </pc:spChg>
        <pc:spChg chg="mod">
          <ac:chgData name="Marius Müller" userId="6b6cee40daaee166" providerId="LiveId" clId="{09041E64-A4D8-40CD-AFD4-085B09F708F6}" dt="2023-02-25T15:47:09.222" v="1176" actId="20577"/>
          <ac:spMkLst>
            <pc:docMk/>
            <pc:sldMk cId="3424735271" sldId="341"/>
            <ac:spMk id="19" creationId="{FC88FA0C-7BF7-75D6-A8F9-57A5EC6A177E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20" creationId="{F3188C47-5151-2539-7D40-3AA75AA91773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21" creationId="{E587BF8A-3A4F-EBE2-19D8-B1C0F77B8269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22" creationId="{B8276A56-E97F-0E08-5060-A6425398C44D}"/>
          </ac:spMkLst>
        </pc:spChg>
        <pc:spChg chg="add mod">
          <ac:chgData name="Marius Müller" userId="6b6cee40daaee166" providerId="LiveId" clId="{09041E64-A4D8-40CD-AFD4-085B09F708F6}" dt="2023-02-25T15:42:57.497" v="1114" actId="1076"/>
          <ac:spMkLst>
            <pc:docMk/>
            <pc:sldMk cId="3424735271" sldId="341"/>
            <ac:spMk id="23" creationId="{87FB194C-386E-20F8-B9A1-29DA81C4F2B9}"/>
          </ac:spMkLst>
        </pc:spChg>
        <pc:picChg chg="add del mod">
          <ac:chgData name="Marius Müller" userId="6b6cee40daaee166" providerId="LiveId" clId="{09041E64-A4D8-40CD-AFD4-085B09F708F6}" dt="2023-02-25T15:39:52.634" v="1029" actId="478"/>
          <ac:picMkLst>
            <pc:docMk/>
            <pc:sldMk cId="3424735271" sldId="341"/>
            <ac:picMk id="17" creationId="{CF6DB144-8F6D-C648-FC8A-1A09F4F1F31D}"/>
          </ac:picMkLst>
        </pc:picChg>
        <pc:picChg chg="add mod">
          <ac:chgData name="Marius Müller" userId="6b6cee40daaee166" providerId="LiveId" clId="{09041E64-A4D8-40CD-AFD4-085B09F708F6}" dt="2023-02-25T15:42:57.497" v="1114" actId="1076"/>
          <ac:picMkLst>
            <pc:docMk/>
            <pc:sldMk cId="3424735271" sldId="341"/>
            <ac:picMk id="25" creationId="{0CCBF36E-B0EE-45A9-5A49-7AA673DA19D7}"/>
          </ac:picMkLst>
        </pc:picChg>
        <pc:picChg chg="add mod">
          <ac:chgData name="Marius Müller" userId="6b6cee40daaee166" providerId="LiveId" clId="{09041E64-A4D8-40CD-AFD4-085B09F708F6}" dt="2023-02-25T15:44:16.632" v="1129" actId="14100"/>
          <ac:picMkLst>
            <pc:docMk/>
            <pc:sldMk cId="3424735271" sldId="341"/>
            <ac:picMk id="27" creationId="{13C53B6F-73B7-8AB5-768E-75E8B7AE2779}"/>
          </ac:picMkLst>
        </pc:picChg>
      </pc:sldChg>
      <pc:sldChg chg="addSp modSp add mod">
        <pc:chgData name="Marius Müller" userId="6b6cee40daaee166" providerId="LiveId" clId="{09041E64-A4D8-40CD-AFD4-085B09F708F6}" dt="2023-02-25T15:47:21.228" v="1177"/>
        <pc:sldMkLst>
          <pc:docMk/>
          <pc:sldMk cId="3134234877" sldId="342"/>
        </pc:sldMkLst>
        <pc:spChg chg="mod">
          <ac:chgData name="Marius Müller" userId="6b6cee40daaee166" providerId="LiveId" clId="{09041E64-A4D8-40CD-AFD4-085B09F708F6}" dt="2023-02-25T15:47:21.228" v="1177"/>
          <ac:spMkLst>
            <pc:docMk/>
            <pc:sldMk cId="3134234877" sldId="342"/>
            <ac:spMk id="19" creationId="{FC88FA0C-7BF7-75D6-A8F9-57A5EC6A177E}"/>
          </ac:spMkLst>
        </pc:spChg>
        <pc:picChg chg="add mod">
          <ac:chgData name="Marius Müller" userId="6b6cee40daaee166" providerId="LiveId" clId="{09041E64-A4D8-40CD-AFD4-085B09F708F6}" dt="2023-02-25T15:44:24.528" v="1133" actId="14100"/>
          <ac:picMkLst>
            <pc:docMk/>
            <pc:sldMk cId="3134234877" sldId="342"/>
            <ac:picMk id="8" creationId="{267A910C-C291-F071-5DF9-A2974F77EA0B}"/>
          </ac:picMkLst>
        </pc:picChg>
      </pc:sldChg>
      <pc:sldChg chg="addSp modSp add mod">
        <pc:chgData name="Marius Müller" userId="6b6cee40daaee166" providerId="LiveId" clId="{09041E64-A4D8-40CD-AFD4-085B09F708F6}" dt="2023-02-25T15:47:23.244" v="1178"/>
        <pc:sldMkLst>
          <pc:docMk/>
          <pc:sldMk cId="228092437" sldId="343"/>
        </pc:sldMkLst>
        <pc:spChg chg="mod">
          <ac:chgData name="Marius Müller" userId="6b6cee40daaee166" providerId="LiveId" clId="{09041E64-A4D8-40CD-AFD4-085B09F708F6}" dt="2023-02-25T15:47:23.244" v="1178"/>
          <ac:spMkLst>
            <pc:docMk/>
            <pc:sldMk cId="228092437" sldId="343"/>
            <ac:spMk id="19" creationId="{FC88FA0C-7BF7-75D6-A8F9-57A5EC6A177E}"/>
          </ac:spMkLst>
        </pc:spChg>
        <pc:picChg chg="add mod">
          <ac:chgData name="Marius Müller" userId="6b6cee40daaee166" providerId="LiveId" clId="{09041E64-A4D8-40CD-AFD4-085B09F708F6}" dt="2023-02-25T15:44:32.471" v="1136" actId="14100"/>
          <ac:picMkLst>
            <pc:docMk/>
            <pc:sldMk cId="228092437" sldId="343"/>
            <ac:picMk id="8" creationId="{26456B17-184C-3214-496A-E02214A3063F}"/>
          </ac:picMkLst>
        </pc:picChg>
      </pc:sldChg>
      <pc:sldChg chg="addSp modSp add mod">
        <pc:chgData name="Marius Müller" userId="6b6cee40daaee166" providerId="LiveId" clId="{09041E64-A4D8-40CD-AFD4-085B09F708F6}" dt="2023-02-25T15:47:25.164" v="1179"/>
        <pc:sldMkLst>
          <pc:docMk/>
          <pc:sldMk cId="2112831589" sldId="344"/>
        </pc:sldMkLst>
        <pc:spChg chg="mod">
          <ac:chgData name="Marius Müller" userId="6b6cee40daaee166" providerId="LiveId" clId="{09041E64-A4D8-40CD-AFD4-085B09F708F6}" dt="2023-02-25T15:47:25.164" v="1179"/>
          <ac:spMkLst>
            <pc:docMk/>
            <pc:sldMk cId="2112831589" sldId="344"/>
            <ac:spMk id="19" creationId="{FC88FA0C-7BF7-75D6-A8F9-57A5EC6A177E}"/>
          </ac:spMkLst>
        </pc:spChg>
        <pc:picChg chg="add mod">
          <ac:chgData name="Marius Müller" userId="6b6cee40daaee166" providerId="LiveId" clId="{09041E64-A4D8-40CD-AFD4-085B09F708F6}" dt="2023-02-25T15:44:41.775" v="1140" actId="14100"/>
          <ac:picMkLst>
            <pc:docMk/>
            <pc:sldMk cId="2112831589" sldId="344"/>
            <ac:picMk id="8" creationId="{D8269263-C34A-0CF0-702D-4C59223FAA9A}"/>
          </ac:picMkLst>
        </pc:picChg>
      </pc:sldChg>
      <pc:sldChg chg="modSp add mod">
        <pc:chgData name="Marius Müller" userId="6b6cee40daaee166" providerId="LiveId" clId="{09041E64-A4D8-40CD-AFD4-085B09F708F6}" dt="2023-02-25T15:50:05.319" v="1202" actId="404"/>
        <pc:sldMkLst>
          <pc:docMk/>
          <pc:sldMk cId="1829878758" sldId="345"/>
        </pc:sldMkLst>
        <pc:spChg chg="mod">
          <ac:chgData name="Marius Müller" userId="6b6cee40daaee166" providerId="LiveId" clId="{09041E64-A4D8-40CD-AFD4-085B09F708F6}" dt="2023-02-25T15:50:05.319" v="1202" actId="404"/>
          <ac:spMkLst>
            <pc:docMk/>
            <pc:sldMk cId="1829878758" sldId="345"/>
            <ac:spMk id="9" creationId="{709C5726-7903-D82E-04E5-0E60AAE861FE}"/>
          </ac:spMkLst>
        </pc:spChg>
        <pc:spChg chg="mod">
          <ac:chgData name="Marius Müller" userId="6b6cee40daaee166" providerId="LiveId" clId="{09041E64-A4D8-40CD-AFD4-085B09F708F6}" dt="2023-02-25T15:50:05.112" v="1201" actId="404"/>
          <ac:spMkLst>
            <pc:docMk/>
            <pc:sldMk cId="1829878758" sldId="345"/>
            <ac:spMk id="11" creationId="{0999E7F4-F9D7-24C5-B49A-1FAEBDE22DA1}"/>
          </ac:spMkLst>
        </pc:spChg>
        <pc:spChg chg="mod">
          <ac:chgData name="Marius Müller" userId="6b6cee40daaee166" providerId="LiveId" clId="{09041E64-A4D8-40CD-AFD4-085B09F708F6}" dt="2023-02-25T15:47:27.412" v="1180"/>
          <ac:spMkLst>
            <pc:docMk/>
            <pc:sldMk cId="1829878758" sldId="345"/>
            <ac:spMk id="19" creationId="{FC88FA0C-7BF7-75D6-A8F9-57A5EC6A177E}"/>
          </ac:spMkLst>
        </pc:spChg>
      </pc:sldChg>
      <pc:sldChg chg="modSp add mod">
        <pc:chgData name="Marius Müller" userId="6b6cee40daaee166" providerId="LiveId" clId="{09041E64-A4D8-40CD-AFD4-085B09F708F6}" dt="2023-02-25T15:48:21.285" v="1187" actId="20577"/>
        <pc:sldMkLst>
          <pc:docMk/>
          <pc:sldMk cId="357398524" sldId="346"/>
        </pc:sldMkLst>
        <pc:spChg chg="mod">
          <ac:chgData name="Marius Müller" userId="6b6cee40daaee166" providerId="LiveId" clId="{09041E64-A4D8-40CD-AFD4-085B09F708F6}" dt="2023-02-25T15:48:21.285" v="1187" actId="20577"/>
          <ac:spMkLst>
            <pc:docMk/>
            <pc:sldMk cId="357398524" sldId="346"/>
            <ac:spMk id="8" creationId="{FF29CB0E-075C-6F81-BCB6-E9CA4A304CC8}"/>
          </ac:spMkLst>
        </pc:spChg>
      </pc:sldChg>
      <pc:sldChg chg="addSp delSp modSp new mod">
        <pc:chgData name="Marius Müller" userId="6b6cee40daaee166" providerId="LiveId" clId="{09041E64-A4D8-40CD-AFD4-085B09F708F6}" dt="2023-02-25T15:49:06.613" v="1198" actId="1076"/>
        <pc:sldMkLst>
          <pc:docMk/>
          <pc:sldMk cId="3578227394" sldId="347"/>
        </pc:sldMkLst>
        <pc:spChg chg="del">
          <ac:chgData name="Marius Müller" userId="6b6cee40daaee166" providerId="LiveId" clId="{09041E64-A4D8-40CD-AFD4-085B09F708F6}" dt="2023-02-25T15:48:52.757" v="1196"/>
          <ac:spMkLst>
            <pc:docMk/>
            <pc:sldMk cId="3578227394" sldId="347"/>
            <ac:spMk id="2" creationId="{F13DF6EB-59BD-7ECD-C902-EADFA6FA8505}"/>
          </ac:spMkLst>
        </pc:spChg>
        <pc:spChg chg="mod">
          <ac:chgData name="Marius Müller" userId="6b6cee40daaee166" providerId="LiveId" clId="{09041E64-A4D8-40CD-AFD4-085B09F708F6}" dt="2023-02-25T15:48:55.780" v="1197" actId="26606"/>
          <ac:spMkLst>
            <pc:docMk/>
            <pc:sldMk cId="3578227394" sldId="347"/>
            <ac:spMk id="3" creationId="{AF7ED8B8-E37C-6D01-C174-A6EAD70B4AA2}"/>
          </ac:spMkLst>
        </pc:spChg>
        <pc:spChg chg="del">
          <ac:chgData name="Marius Müller" userId="6b6cee40daaee166" providerId="LiveId" clId="{09041E64-A4D8-40CD-AFD4-085B09F708F6}" dt="2023-02-25T15:48:55.780" v="1197" actId="26606"/>
          <ac:spMkLst>
            <pc:docMk/>
            <pc:sldMk cId="3578227394" sldId="347"/>
            <ac:spMk id="4" creationId="{65DC4C21-6013-D9E3-67DE-0EC591130EE7}"/>
          </ac:spMkLst>
        </pc:spChg>
        <pc:spChg chg="mod">
          <ac:chgData name="Marius Müller" userId="6b6cee40daaee166" providerId="LiveId" clId="{09041E64-A4D8-40CD-AFD4-085B09F708F6}" dt="2023-02-25T15:48:55.780" v="1197" actId="26606"/>
          <ac:spMkLst>
            <pc:docMk/>
            <pc:sldMk cId="3578227394" sldId="347"/>
            <ac:spMk id="5" creationId="{40F409B5-6353-125A-9F3E-9007DA7D4786}"/>
          </ac:spMkLst>
        </pc:spChg>
        <pc:spChg chg="del">
          <ac:chgData name="Marius Müller" userId="6b6cee40daaee166" providerId="LiveId" clId="{09041E64-A4D8-40CD-AFD4-085B09F708F6}" dt="2023-02-25T15:48:55.780" v="1197" actId="26606"/>
          <ac:spMkLst>
            <pc:docMk/>
            <pc:sldMk cId="3578227394" sldId="347"/>
            <ac:spMk id="6" creationId="{3106D32B-B92A-1046-DA38-380E3EC3EC4A}"/>
          </ac:spMkLst>
        </pc:spChg>
        <pc:spChg chg="add">
          <ac:chgData name="Marius Müller" userId="6b6cee40daaee166" providerId="LiveId" clId="{09041E64-A4D8-40CD-AFD4-085B09F708F6}" dt="2023-02-25T15:48:55.780" v="1197" actId="26606"/>
          <ac:spMkLst>
            <pc:docMk/>
            <pc:sldMk cId="3578227394" sldId="347"/>
            <ac:spMk id="13" creationId="{F533051A-2DB2-6924-0AAB-9B094267FD35}"/>
          </ac:spMkLst>
        </pc:spChg>
        <pc:spChg chg="add">
          <ac:chgData name="Marius Müller" userId="6b6cee40daaee166" providerId="LiveId" clId="{09041E64-A4D8-40CD-AFD4-085B09F708F6}" dt="2023-02-25T15:48:55.780" v="1197" actId="26606"/>
          <ac:spMkLst>
            <pc:docMk/>
            <pc:sldMk cId="3578227394" sldId="347"/>
            <ac:spMk id="15" creationId="{FDC056E6-55E1-536E-258B-BE99582163DC}"/>
          </ac:spMkLst>
        </pc:spChg>
        <pc:picChg chg="add mod">
          <ac:chgData name="Marius Müller" userId="6b6cee40daaee166" providerId="LiveId" clId="{09041E64-A4D8-40CD-AFD4-085B09F708F6}" dt="2023-02-25T15:49:06.613" v="1198" actId="1076"/>
          <ac:picMkLst>
            <pc:docMk/>
            <pc:sldMk cId="3578227394" sldId="347"/>
            <ac:picMk id="8" creationId="{0FC07AF8-4768-8A67-56C2-D7C2A918EE08}"/>
          </ac:picMkLst>
        </pc:picChg>
      </pc:sldChg>
    </pc:docChg>
  </pc:docChgLst>
  <pc:docChgLst>
    <pc:chgData name="Marius Müller" userId="a0146663-98be-4480-a172-0701f2f5c0f5" providerId="ADAL" clId="{AF637FB8-2E90-4F4C-8C5E-889BEFE89988}"/>
    <pc:docChg chg="modSld">
      <pc:chgData name="Marius Müller" userId="a0146663-98be-4480-a172-0701f2f5c0f5" providerId="ADAL" clId="{AF637FB8-2E90-4F4C-8C5E-889BEFE89988}" dt="2022-07-20T10:22:52.329" v="557" actId="20577"/>
      <pc:docMkLst>
        <pc:docMk/>
      </pc:docMkLst>
      <pc:sldChg chg="modSp mod modNotesTx">
        <pc:chgData name="Marius Müller" userId="a0146663-98be-4480-a172-0701f2f5c0f5" providerId="ADAL" clId="{AF637FB8-2E90-4F4C-8C5E-889BEFE89988}" dt="2022-07-20T10:22:52.329" v="557" actId="20577"/>
        <pc:sldMkLst>
          <pc:docMk/>
          <pc:sldMk cId="2380374206" sldId="283"/>
        </pc:sldMkLst>
        <pc:graphicFrameChg chg="mod modGraphic">
          <ac:chgData name="Marius Müller" userId="a0146663-98be-4480-a172-0701f2f5c0f5" providerId="ADAL" clId="{AF637FB8-2E90-4F4C-8C5E-889BEFE89988}" dt="2022-07-20T10:17:03.678" v="44" actId="20577"/>
          <ac:graphicFrameMkLst>
            <pc:docMk/>
            <pc:sldMk cId="2380374206" sldId="283"/>
            <ac:graphicFrameMk id="7" creationId="{B0435560-53BF-D8FC-6BCD-AF7F96936529}"/>
          </ac:graphicFrameMkLst>
        </pc:graphicFrameChg>
      </pc:sldChg>
    </pc:docChg>
  </pc:docChgLst>
  <pc:docChgLst>
    <pc:chgData name="Marius Müller" userId="6b6cee40daaee166" providerId="LiveId" clId="{3E72ECCA-70FB-4CC1-B829-7B0810267E8E}"/>
    <pc:docChg chg="undo custSel addSld delSld modSld sldOrd">
      <pc:chgData name="Marius Müller" userId="6b6cee40daaee166" providerId="LiveId" clId="{3E72ECCA-70FB-4CC1-B829-7B0810267E8E}" dt="2023-01-25T17:22:13.165" v="14210" actId="20577"/>
      <pc:docMkLst>
        <pc:docMk/>
      </pc:docMkLst>
      <pc:sldChg chg="modSp mod modNotesTx">
        <pc:chgData name="Marius Müller" userId="6b6cee40daaee166" providerId="LiveId" clId="{3E72ECCA-70FB-4CC1-B829-7B0810267E8E}" dt="2023-01-25T14:14:40.116" v="11804" actId="20577"/>
        <pc:sldMkLst>
          <pc:docMk/>
          <pc:sldMk cId="0" sldId="258"/>
        </pc:sldMkLst>
        <pc:spChg chg="mod">
          <ac:chgData name="Marius Müller" userId="6b6cee40daaee166" providerId="LiveId" clId="{3E72ECCA-70FB-4CC1-B829-7B0810267E8E}" dt="2023-01-25T14:14:07.170" v="11778" actId="403"/>
          <ac:spMkLst>
            <pc:docMk/>
            <pc:sldMk cId="0" sldId="258"/>
            <ac:spMk id="18434" creationId="{00000000-0000-0000-0000-000000000000}"/>
          </ac:spMkLst>
        </pc:spChg>
      </pc:sldChg>
      <pc:sldChg chg="modSp mod modNotesTx">
        <pc:chgData name="Marius Müller" userId="6b6cee40daaee166" providerId="LiveId" clId="{3E72ECCA-70FB-4CC1-B829-7B0810267E8E}" dt="2023-01-23T14:34:36.253" v="2701" actId="20577"/>
        <pc:sldMkLst>
          <pc:docMk/>
          <pc:sldMk cId="2803804131" sldId="259"/>
        </pc:sldMkLst>
        <pc:spChg chg="mod">
          <ac:chgData name="Marius Müller" userId="6b6cee40daaee166" providerId="LiveId" clId="{3E72ECCA-70FB-4CC1-B829-7B0810267E8E}" dt="2023-01-23T14:33:46.064" v="2655"/>
          <ac:spMkLst>
            <pc:docMk/>
            <pc:sldMk cId="2803804131" sldId="259"/>
            <ac:spMk id="8" creationId="{FF29CB0E-075C-6F81-BCB6-E9CA4A304CC8}"/>
          </ac:spMkLst>
        </pc:sp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798470772" sldId="262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358089196" sldId="265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678639786" sldId="266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2815575266" sldId="267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2586101987" sldId="269"/>
        </pc:sldMkLst>
      </pc:sldChg>
      <pc:sldChg chg="del">
        <pc:chgData name="Marius Müller" userId="6b6cee40daaee166" providerId="LiveId" clId="{3E72ECCA-70FB-4CC1-B829-7B0810267E8E}" dt="2023-01-23T15:02:00.752" v="3842" actId="2696"/>
        <pc:sldMkLst>
          <pc:docMk/>
          <pc:sldMk cId="3272219581" sldId="270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4183269962" sldId="280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927803030" sldId="281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4030774354" sldId="282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2380374206" sldId="283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273769531" sldId="284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733461403" sldId="285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2919930025" sldId="286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474985380" sldId="287"/>
        </pc:sldMkLst>
      </pc:sldChg>
      <pc:sldChg chg="modSp mod">
        <pc:chgData name="Marius Müller" userId="6b6cee40daaee166" providerId="LiveId" clId="{3E72ECCA-70FB-4CC1-B829-7B0810267E8E}" dt="2023-01-23T14:45:58.204" v="2944" actId="1076"/>
        <pc:sldMkLst>
          <pc:docMk/>
          <pc:sldMk cId="2915413679" sldId="288"/>
        </pc:sldMkLst>
        <pc:spChg chg="mod">
          <ac:chgData name="Marius Müller" userId="6b6cee40daaee166" providerId="LiveId" clId="{3E72ECCA-70FB-4CC1-B829-7B0810267E8E}" dt="2023-01-23T14:45:58.204" v="2944" actId="1076"/>
          <ac:spMkLst>
            <pc:docMk/>
            <pc:sldMk cId="2915413679" sldId="288"/>
            <ac:spMk id="2" creationId="{26AF685A-2549-BC1A-D5D2-B87434CC1720}"/>
          </ac:spMkLst>
        </pc:spChg>
      </pc:sldChg>
      <pc:sldChg chg="modSp mod">
        <pc:chgData name="Marius Müller" userId="6b6cee40daaee166" providerId="LiveId" clId="{3E72ECCA-70FB-4CC1-B829-7B0810267E8E}" dt="2023-01-23T15:03:49.446" v="3957" actId="20577"/>
        <pc:sldMkLst>
          <pc:docMk/>
          <pc:sldMk cId="3911475833" sldId="289"/>
        </pc:sldMkLst>
        <pc:spChg chg="mod">
          <ac:chgData name="Marius Müller" userId="6b6cee40daaee166" providerId="LiveId" clId="{3E72ECCA-70FB-4CC1-B829-7B0810267E8E}" dt="2023-01-23T15:03:49.446" v="3957" actId="20577"/>
          <ac:spMkLst>
            <pc:docMk/>
            <pc:sldMk cId="3911475833" sldId="289"/>
            <ac:spMk id="2" creationId="{162B8122-34A4-44EB-DA3A-56F0B63D0FC8}"/>
          </ac:spMkLst>
        </pc:sp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285300740" sldId="293"/>
        </pc:sldMkLst>
      </pc:sldChg>
      <pc:sldChg chg="modSp mod modNotesTx">
        <pc:chgData name="Marius Müller" userId="6b6cee40daaee166" providerId="LiveId" clId="{3E72ECCA-70FB-4CC1-B829-7B0810267E8E}" dt="2023-01-24T16:52:40.581" v="4632" actId="12"/>
        <pc:sldMkLst>
          <pc:docMk/>
          <pc:sldMk cId="3384487766" sldId="294"/>
        </pc:sldMkLst>
        <pc:spChg chg="mod">
          <ac:chgData name="Marius Müller" userId="6b6cee40daaee166" providerId="LiveId" clId="{3E72ECCA-70FB-4CC1-B829-7B0810267E8E}" dt="2023-01-23T15:01:37.454" v="3841" actId="20577"/>
          <ac:spMkLst>
            <pc:docMk/>
            <pc:sldMk cId="3384487766" sldId="294"/>
            <ac:spMk id="8" creationId="{FF29CB0E-075C-6F81-BCB6-E9CA4A304CC8}"/>
          </ac:spMkLst>
        </pc:spChg>
      </pc:sldChg>
      <pc:sldChg chg="modSp mod ord modNotesTx">
        <pc:chgData name="Marius Müller" userId="6b6cee40daaee166" providerId="LiveId" clId="{3E72ECCA-70FB-4CC1-B829-7B0810267E8E}" dt="2023-01-25T16:25:35.836" v="12105" actId="21"/>
        <pc:sldMkLst>
          <pc:docMk/>
          <pc:sldMk cId="2557979125" sldId="295"/>
        </pc:sldMkLst>
        <pc:spChg chg="mod">
          <ac:chgData name="Marius Müller" userId="6b6cee40daaee166" providerId="LiveId" clId="{3E72ECCA-70FB-4CC1-B829-7B0810267E8E}" dt="2023-01-23T14:27:40.397" v="1686" actId="114"/>
          <ac:spMkLst>
            <pc:docMk/>
            <pc:sldMk cId="2557979125" sldId="295"/>
            <ac:spMk id="2" creationId="{E7DFA8A5-86CF-A47A-17C1-F4E93C4BAC4F}"/>
          </ac:spMkLst>
        </pc:spChg>
        <pc:spChg chg="mod">
          <ac:chgData name="Marius Müller" userId="6b6cee40daaee166" providerId="LiveId" clId="{3E72ECCA-70FB-4CC1-B829-7B0810267E8E}" dt="2023-01-25T16:25:35.836" v="12105" actId="21"/>
          <ac:spMkLst>
            <pc:docMk/>
            <pc:sldMk cId="2557979125" sldId="295"/>
            <ac:spMk id="4" creationId="{9335C4C6-B991-3C12-2313-F4BD7E17C66A}"/>
          </ac:spMkLst>
        </pc:spChg>
        <pc:spChg chg="mod">
          <ac:chgData name="Marius Müller" userId="6b6cee40daaee166" providerId="LiveId" clId="{3E72ECCA-70FB-4CC1-B829-7B0810267E8E}" dt="2023-01-23T14:24:49.659" v="1497" actId="20577"/>
          <ac:spMkLst>
            <pc:docMk/>
            <pc:sldMk cId="2557979125" sldId="295"/>
            <ac:spMk id="6" creationId="{3D14AA73-3FE9-B68A-C841-CA1F109DDCC9}"/>
          </ac:spMkLst>
        </pc:spChg>
      </pc:sldChg>
      <pc:sldChg chg="del">
        <pc:chgData name="Marius Müller" userId="6b6cee40daaee166" providerId="LiveId" clId="{3E72ECCA-70FB-4CC1-B829-7B0810267E8E}" dt="2023-01-23T15:02:02.692" v="3843" actId="2696"/>
        <pc:sldMkLst>
          <pc:docMk/>
          <pc:sldMk cId="1847706829" sldId="296"/>
        </pc:sldMkLst>
      </pc:sldChg>
      <pc:sldChg chg="new del">
        <pc:chgData name="Marius Müller" userId="6b6cee40daaee166" providerId="LiveId" clId="{3E72ECCA-70FB-4CC1-B829-7B0810267E8E}" dt="2023-01-23T13:33:04.578" v="16" actId="47"/>
        <pc:sldMkLst>
          <pc:docMk/>
          <pc:sldMk cId="1014281765" sldId="297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4081015642" sldId="297"/>
        </pc:sldMkLst>
      </pc:sldChg>
      <pc:sldChg chg="addSp delSp modSp new mod ord modNotesTx">
        <pc:chgData name="Marius Müller" userId="6b6cee40daaee166" providerId="LiveId" clId="{3E72ECCA-70FB-4CC1-B829-7B0810267E8E}" dt="2023-01-25T16:34:33.123" v="12285" actId="478"/>
        <pc:sldMkLst>
          <pc:docMk/>
          <pc:sldMk cId="366642008" sldId="298"/>
        </pc:sldMkLst>
        <pc:spChg chg="mod">
          <ac:chgData name="Marius Müller" userId="6b6cee40daaee166" providerId="LiveId" clId="{3E72ECCA-70FB-4CC1-B829-7B0810267E8E}" dt="2023-01-25T14:10:29.204" v="11729" actId="5793"/>
          <ac:spMkLst>
            <pc:docMk/>
            <pc:sldMk cId="366642008" sldId="298"/>
            <ac:spMk id="2" creationId="{53C26F66-051F-B270-44C1-515A1C8F3AF7}"/>
          </ac:spMkLst>
        </pc:spChg>
        <pc:spChg chg="mod">
          <ac:chgData name="Marius Müller" userId="6b6cee40daaee166" providerId="LiveId" clId="{3E72ECCA-70FB-4CC1-B829-7B0810267E8E}" dt="2023-01-23T14:46:37.344" v="2957" actId="20577"/>
          <ac:spMkLst>
            <pc:docMk/>
            <pc:sldMk cId="366642008" sldId="298"/>
            <ac:spMk id="4" creationId="{4394308E-F7EE-F516-6FD4-8D822FE7C69E}"/>
          </ac:spMkLst>
        </pc:spChg>
        <pc:spChg chg="mod">
          <ac:chgData name="Marius Müller" userId="6b6cee40daaee166" providerId="LiveId" clId="{3E72ECCA-70FB-4CC1-B829-7B0810267E8E}" dt="2023-01-23T14:19:43.854" v="1413" actId="20577"/>
          <ac:spMkLst>
            <pc:docMk/>
            <pc:sldMk cId="366642008" sldId="298"/>
            <ac:spMk id="6" creationId="{117EA442-127E-6E62-8493-B4AC4FFC91B3}"/>
          </ac:spMkLst>
        </pc:spChg>
        <pc:picChg chg="add del">
          <ac:chgData name="Marius Müller" userId="6b6cee40daaee166" providerId="LiveId" clId="{3E72ECCA-70FB-4CC1-B829-7B0810267E8E}" dt="2023-01-23T14:01:47.303" v="284" actId="478"/>
          <ac:picMkLst>
            <pc:docMk/>
            <pc:sldMk cId="366642008" sldId="298"/>
            <ac:picMk id="8" creationId="{B2F188E4-CB08-F516-1923-F98DB68DBDC9}"/>
          </ac:picMkLst>
        </pc:picChg>
        <pc:picChg chg="add del">
          <ac:chgData name="Marius Müller" userId="6b6cee40daaee166" providerId="LiveId" clId="{3E72ECCA-70FB-4CC1-B829-7B0810267E8E}" dt="2023-01-25T14:10:26.515" v="11725" actId="478"/>
          <ac:picMkLst>
            <pc:docMk/>
            <pc:sldMk cId="366642008" sldId="298"/>
            <ac:picMk id="8" creationId="{D2BA4D00-7A80-849F-48C0-B0D99A7DD343}"/>
          </ac:picMkLst>
        </pc:picChg>
        <pc:picChg chg="add del mod">
          <ac:chgData name="Marius Müller" userId="6b6cee40daaee166" providerId="LiveId" clId="{3E72ECCA-70FB-4CC1-B829-7B0810267E8E}" dt="2023-01-23T14:02:00.848" v="287" actId="478"/>
          <ac:picMkLst>
            <pc:docMk/>
            <pc:sldMk cId="366642008" sldId="298"/>
            <ac:picMk id="10" creationId="{2A421815-3C87-205B-3F28-B20F5C7B57AD}"/>
          </ac:picMkLst>
        </pc:picChg>
        <pc:picChg chg="add del mod">
          <ac:chgData name="Marius Müller" userId="6b6cee40daaee166" providerId="LiveId" clId="{3E72ECCA-70FB-4CC1-B829-7B0810267E8E}" dt="2023-01-23T14:04:10.733" v="311" actId="478"/>
          <ac:picMkLst>
            <pc:docMk/>
            <pc:sldMk cId="366642008" sldId="298"/>
            <ac:picMk id="12" creationId="{1FC4894E-81D2-FAAD-A19A-A6CFB6E96113}"/>
          </ac:picMkLst>
        </pc:picChg>
        <pc:picChg chg="add del">
          <ac:chgData name="Marius Müller" userId="6b6cee40daaee166" providerId="LiveId" clId="{3E72ECCA-70FB-4CC1-B829-7B0810267E8E}" dt="2023-01-23T14:04:13.973" v="313" actId="478"/>
          <ac:picMkLst>
            <pc:docMk/>
            <pc:sldMk cId="366642008" sldId="298"/>
            <ac:picMk id="14" creationId="{9A6499E7-3EE1-139A-DF46-95799B53B76B}"/>
          </ac:picMkLst>
        </pc:picChg>
        <pc:picChg chg="add del mod">
          <ac:chgData name="Marius Müller" userId="6b6cee40daaee166" providerId="LiveId" clId="{3E72ECCA-70FB-4CC1-B829-7B0810267E8E}" dt="2023-01-23T14:11:30.695" v="922" actId="478"/>
          <ac:picMkLst>
            <pc:docMk/>
            <pc:sldMk cId="366642008" sldId="298"/>
            <ac:picMk id="16" creationId="{36A8C1D2-6A66-D5B8-6BB6-CFCA87863F47}"/>
          </ac:picMkLst>
        </pc:picChg>
        <pc:picChg chg="add del mod">
          <ac:chgData name="Marius Müller" userId="6b6cee40daaee166" providerId="LiveId" clId="{3E72ECCA-70FB-4CC1-B829-7B0810267E8E}" dt="2023-01-25T16:34:33.123" v="12285" actId="478"/>
          <ac:picMkLst>
            <pc:docMk/>
            <pc:sldMk cId="366642008" sldId="298"/>
            <ac:picMk id="18" creationId="{277D483A-0F64-D8C8-9157-CCE71F24D961}"/>
          </ac:picMkLst>
        </pc:pic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3939994345" sldId="298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2334619606" sldId="299"/>
        </pc:sldMkLst>
      </pc:sldChg>
      <pc:sldChg chg="delSp modSp add mod modNotesTx">
        <pc:chgData name="Marius Müller" userId="6b6cee40daaee166" providerId="LiveId" clId="{3E72ECCA-70FB-4CC1-B829-7B0810267E8E}" dt="2023-01-25T16:25:43.736" v="12114" actId="20577"/>
        <pc:sldMkLst>
          <pc:docMk/>
          <pc:sldMk cId="2743067206" sldId="299"/>
        </pc:sldMkLst>
        <pc:spChg chg="mod">
          <ac:chgData name="Marius Müller" userId="6b6cee40daaee166" providerId="LiveId" clId="{3E72ECCA-70FB-4CC1-B829-7B0810267E8E}" dt="2023-01-25T14:01:08.654" v="11698" actId="20577"/>
          <ac:spMkLst>
            <pc:docMk/>
            <pc:sldMk cId="2743067206" sldId="299"/>
            <ac:spMk id="2" creationId="{53C26F66-051F-B270-44C1-515A1C8F3AF7}"/>
          </ac:spMkLst>
        </pc:spChg>
        <pc:spChg chg="mod">
          <ac:chgData name="Marius Müller" userId="6b6cee40daaee166" providerId="LiveId" clId="{3E72ECCA-70FB-4CC1-B829-7B0810267E8E}" dt="2023-01-25T16:25:43.736" v="12114" actId="20577"/>
          <ac:spMkLst>
            <pc:docMk/>
            <pc:sldMk cId="2743067206" sldId="299"/>
            <ac:spMk id="4" creationId="{4394308E-F7EE-F516-6FD4-8D822FE7C69E}"/>
          </ac:spMkLst>
        </pc:spChg>
        <pc:spChg chg="mod">
          <ac:chgData name="Marius Müller" userId="6b6cee40daaee166" providerId="LiveId" clId="{3E72ECCA-70FB-4CC1-B829-7B0810267E8E}" dt="2023-01-23T14:47:26.317" v="2982" actId="20577"/>
          <ac:spMkLst>
            <pc:docMk/>
            <pc:sldMk cId="2743067206" sldId="299"/>
            <ac:spMk id="6" creationId="{117EA442-127E-6E62-8493-B4AC4FFC91B3}"/>
          </ac:spMkLst>
        </pc:spChg>
        <pc:picChg chg="del">
          <ac:chgData name="Marius Müller" userId="6b6cee40daaee166" providerId="LiveId" clId="{3E72ECCA-70FB-4CC1-B829-7B0810267E8E}" dt="2023-01-23T14:47:03.314" v="2960" actId="478"/>
          <ac:picMkLst>
            <pc:docMk/>
            <pc:sldMk cId="2743067206" sldId="299"/>
            <ac:picMk id="18" creationId="{277D483A-0F64-D8C8-9157-CCE71F24D961}"/>
          </ac:picMkLst>
        </pc:pic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64900382" sldId="300"/>
        </pc:sldMkLst>
      </pc:sldChg>
      <pc:sldChg chg="modSp add del mod">
        <pc:chgData name="Marius Müller" userId="6b6cee40daaee166" providerId="LiveId" clId="{3E72ECCA-70FB-4CC1-B829-7B0810267E8E}" dt="2023-01-24T16:22:24.384" v="4058" actId="2696"/>
        <pc:sldMkLst>
          <pc:docMk/>
          <pc:sldMk cId="502943262" sldId="300"/>
        </pc:sldMkLst>
        <pc:spChg chg="mod">
          <ac:chgData name="Marius Müller" userId="6b6cee40daaee166" providerId="LiveId" clId="{3E72ECCA-70FB-4CC1-B829-7B0810267E8E}" dt="2023-01-23T14:59:10.152" v="3803" actId="5793"/>
          <ac:spMkLst>
            <pc:docMk/>
            <pc:sldMk cId="502943262" sldId="300"/>
            <ac:spMk id="2" creationId="{53C26F66-051F-B270-44C1-515A1C8F3AF7}"/>
          </ac:spMkLst>
        </pc:spChg>
      </pc:sldChg>
      <pc:sldChg chg="modSp add mod">
        <pc:chgData name="Marius Müller" userId="6b6cee40daaee166" providerId="LiveId" clId="{3E72ECCA-70FB-4CC1-B829-7B0810267E8E}" dt="2023-01-23T15:02:43.948" v="3895" actId="20577"/>
        <pc:sldMkLst>
          <pc:docMk/>
          <pc:sldMk cId="1092626796" sldId="301"/>
        </pc:sldMkLst>
        <pc:spChg chg="mod">
          <ac:chgData name="Marius Müller" userId="6b6cee40daaee166" providerId="LiveId" clId="{3E72ECCA-70FB-4CC1-B829-7B0810267E8E}" dt="2023-01-23T15:02:43.948" v="3895" actId="20577"/>
          <ac:spMkLst>
            <pc:docMk/>
            <pc:sldMk cId="1092626796" sldId="301"/>
            <ac:spMk id="6" creationId="{117EA442-127E-6E62-8493-B4AC4FFC91B3}"/>
          </ac:spMkLst>
        </pc:sp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3195799125" sldId="301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2832564806" sldId="302"/>
        </pc:sldMkLst>
      </pc:sldChg>
      <pc:sldChg chg="modSp add mod modNotesTx">
        <pc:chgData name="Marius Müller" userId="6b6cee40daaee166" providerId="LiveId" clId="{3E72ECCA-70FB-4CC1-B829-7B0810267E8E}" dt="2023-01-25T11:52:17.203" v="6861" actId="1076"/>
        <pc:sldMkLst>
          <pc:docMk/>
          <pc:sldMk cId="3437814438" sldId="302"/>
        </pc:sldMkLst>
        <pc:spChg chg="mod">
          <ac:chgData name="Marius Müller" userId="6b6cee40daaee166" providerId="LiveId" clId="{3E72ECCA-70FB-4CC1-B829-7B0810267E8E}" dt="2023-01-25T11:42:09.501" v="6787" actId="20577"/>
          <ac:spMkLst>
            <pc:docMk/>
            <pc:sldMk cId="3437814438" sldId="302"/>
            <ac:spMk id="6" creationId="{494A8684-11C5-F5EF-4F61-D373ABC4FC34}"/>
          </ac:spMkLst>
        </pc:spChg>
        <pc:spChg chg="mod">
          <ac:chgData name="Marius Müller" userId="6b6cee40daaee166" providerId="LiveId" clId="{3E72ECCA-70FB-4CC1-B829-7B0810267E8E}" dt="2023-01-25T11:52:17.203" v="6861" actId="1076"/>
          <ac:spMkLst>
            <pc:docMk/>
            <pc:sldMk cId="3437814438" sldId="302"/>
            <ac:spMk id="8" creationId="{FF29CB0E-075C-6F81-BCB6-E9CA4A304CC8}"/>
          </ac:spMkLst>
        </pc:sp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830520865" sldId="303"/>
        </pc:sldMkLst>
      </pc:sldChg>
      <pc:sldChg chg="addSp delSp modSp add del mod modNotesTx">
        <pc:chgData name="Marius Müller" userId="6b6cee40daaee166" providerId="LiveId" clId="{3E72ECCA-70FB-4CC1-B829-7B0810267E8E}" dt="2023-01-25T11:51:48.498" v="6856" actId="2696"/>
        <pc:sldMkLst>
          <pc:docMk/>
          <pc:sldMk cId="1817001480" sldId="303"/>
        </pc:sldMkLst>
        <pc:spChg chg="del">
          <ac:chgData name="Marius Müller" userId="6b6cee40daaee166" providerId="LiveId" clId="{3E72ECCA-70FB-4CC1-B829-7B0810267E8E}" dt="2023-01-25T11:44:05.297" v="6788" actId="478"/>
          <ac:spMkLst>
            <pc:docMk/>
            <pc:sldMk cId="1817001480" sldId="303"/>
            <ac:spMk id="2" creationId="{53C26F66-051F-B270-44C1-515A1C8F3AF7}"/>
          </ac:spMkLst>
        </pc:spChg>
        <pc:spChg chg="mod">
          <ac:chgData name="Marius Müller" userId="6b6cee40daaee166" providerId="LiveId" clId="{3E72ECCA-70FB-4CC1-B829-7B0810267E8E}" dt="2023-01-25T11:47:00.304" v="6816" actId="20577"/>
          <ac:spMkLst>
            <pc:docMk/>
            <pc:sldMk cId="1817001480" sldId="303"/>
            <ac:spMk id="3" creationId="{DA92ADB9-EA52-B65D-BD8D-2D7BBA59097D}"/>
          </ac:spMkLst>
        </pc:spChg>
        <pc:spChg chg="mod">
          <ac:chgData name="Marius Müller" userId="6b6cee40daaee166" providerId="LiveId" clId="{3E72ECCA-70FB-4CC1-B829-7B0810267E8E}" dt="2023-01-23T15:02:53.765" v="3922" actId="20577"/>
          <ac:spMkLst>
            <pc:docMk/>
            <pc:sldMk cId="1817001480" sldId="303"/>
            <ac:spMk id="6" creationId="{117EA442-127E-6E62-8493-B4AC4FFC91B3}"/>
          </ac:spMkLst>
        </pc:spChg>
        <pc:picChg chg="add mod">
          <ac:chgData name="Marius Müller" userId="6b6cee40daaee166" providerId="LiveId" clId="{3E72ECCA-70FB-4CC1-B829-7B0810267E8E}" dt="2023-01-25T11:44:19.150" v="6793" actId="1076"/>
          <ac:picMkLst>
            <pc:docMk/>
            <pc:sldMk cId="1817001480" sldId="303"/>
            <ac:picMk id="8" creationId="{CA70CB05-C9A0-0DDD-3C59-32AC8FBC19E9}"/>
          </ac:picMkLst>
        </pc:picChg>
      </pc:sldChg>
      <pc:sldChg chg="add del">
        <pc:chgData name="Marius Müller" userId="6b6cee40daaee166" providerId="LiveId" clId="{3E72ECCA-70FB-4CC1-B829-7B0810267E8E}" dt="2023-01-23T15:03:00.239" v="3924" actId="2696"/>
        <pc:sldMkLst>
          <pc:docMk/>
          <pc:sldMk cId="1117618333" sldId="304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2744443151" sldId="304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351105798" sldId="305"/>
        </pc:sldMkLst>
      </pc:sldChg>
      <pc:sldChg chg="add del modNotesTx">
        <pc:chgData name="Marius Müller" userId="6b6cee40daaee166" providerId="LiveId" clId="{3E72ECCA-70FB-4CC1-B829-7B0810267E8E}" dt="2023-01-25T11:51:50.554" v="6857" actId="2696"/>
        <pc:sldMkLst>
          <pc:docMk/>
          <pc:sldMk cId="1508907033" sldId="305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806276162" sldId="306"/>
        </pc:sldMkLst>
      </pc:sldChg>
      <pc:sldChg chg="modSp add mod modNotesTx">
        <pc:chgData name="Marius Müller" userId="6b6cee40daaee166" providerId="LiveId" clId="{3E72ECCA-70FB-4CC1-B829-7B0810267E8E}" dt="2023-01-25T11:41:58.340" v="6785" actId="20577"/>
        <pc:sldMkLst>
          <pc:docMk/>
          <pc:sldMk cId="2150527433" sldId="306"/>
        </pc:sldMkLst>
        <pc:spChg chg="mod">
          <ac:chgData name="Marius Müller" userId="6b6cee40daaee166" providerId="LiveId" clId="{3E72ECCA-70FB-4CC1-B829-7B0810267E8E}" dt="2023-01-23T15:04:43.634" v="4052" actId="21"/>
          <ac:spMkLst>
            <pc:docMk/>
            <pc:sldMk cId="2150527433" sldId="306"/>
            <ac:spMk id="6" creationId="{494A8684-11C5-F5EF-4F61-D373ABC4FC34}"/>
          </ac:spMkLst>
        </pc:spChg>
        <pc:spChg chg="mod">
          <ac:chgData name="Marius Müller" userId="6b6cee40daaee166" providerId="LiveId" clId="{3E72ECCA-70FB-4CC1-B829-7B0810267E8E}" dt="2023-01-23T15:04:59.029" v="4057" actId="1076"/>
          <ac:spMkLst>
            <pc:docMk/>
            <pc:sldMk cId="2150527433" sldId="306"/>
            <ac:spMk id="7" creationId="{9F28E2A0-851C-80B6-5FE4-33ACA3295F29}"/>
          </ac:spMkLst>
        </pc:spChg>
        <pc:spChg chg="mod">
          <ac:chgData name="Marius Müller" userId="6b6cee40daaee166" providerId="LiveId" clId="{3E72ECCA-70FB-4CC1-B829-7B0810267E8E}" dt="2023-01-23T15:04:18.030" v="3994" actId="20577"/>
          <ac:spMkLst>
            <pc:docMk/>
            <pc:sldMk cId="2150527433" sldId="306"/>
            <ac:spMk id="8" creationId="{FF29CB0E-075C-6F81-BCB6-E9CA4A304CC8}"/>
          </ac:spMkLst>
        </pc:spChg>
      </pc:sldChg>
      <pc:sldChg chg="modSp add mod modNotesTx">
        <pc:chgData name="Marius Müller" userId="6b6cee40daaee166" providerId="LiveId" clId="{3E72ECCA-70FB-4CC1-B829-7B0810267E8E}" dt="2023-01-25T17:22:13.165" v="14210" actId="20577"/>
        <pc:sldMkLst>
          <pc:docMk/>
          <pc:sldMk cId="1563861419" sldId="307"/>
        </pc:sldMkLst>
        <pc:spChg chg="mod">
          <ac:chgData name="Marius Müller" userId="6b6cee40daaee166" providerId="LiveId" clId="{3E72ECCA-70FB-4CC1-B829-7B0810267E8E}" dt="2023-01-25T17:00:03.229" v="12635" actId="20577"/>
          <ac:spMkLst>
            <pc:docMk/>
            <pc:sldMk cId="1563861419" sldId="307"/>
            <ac:spMk id="2" creationId="{53C26F66-051F-B270-44C1-515A1C8F3AF7}"/>
          </ac:spMkLst>
        </pc:spChg>
        <pc:spChg chg="mod">
          <ac:chgData name="Marius Müller" userId="6b6cee40daaee166" providerId="LiveId" clId="{3E72ECCA-70FB-4CC1-B829-7B0810267E8E}" dt="2023-01-25T16:28:38.305" v="12167" actId="20577"/>
          <ac:spMkLst>
            <pc:docMk/>
            <pc:sldMk cId="1563861419" sldId="307"/>
            <ac:spMk id="4" creationId="{4394308E-F7EE-F516-6FD4-8D822FE7C69E}"/>
          </ac:spMkLst>
        </pc:spChg>
        <pc:spChg chg="mod">
          <ac:chgData name="Marius Müller" userId="6b6cee40daaee166" providerId="LiveId" clId="{3E72ECCA-70FB-4CC1-B829-7B0810267E8E}" dt="2023-01-23T15:04:49.250" v="4056" actId="27636"/>
          <ac:spMkLst>
            <pc:docMk/>
            <pc:sldMk cId="1563861419" sldId="307"/>
            <ac:spMk id="6" creationId="{117EA442-127E-6E62-8493-B4AC4FFC91B3}"/>
          </ac:spMkLst>
        </pc:sp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3642517881" sldId="307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819516656" sldId="308"/>
        </pc:sldMkLst>
      </pc:sldChg>
      <pc:sldChg chg="modSp mod modAnim">
        <pc:chgData name="Marius Müller" userId="6b6cee40daaee166" providerId="LiveId" clId="{3E72ECCA-70FB-4CC1-B829-7B0810267E8E}" dt="2023-01-25T16:26:04.296" v="12115"/>
        <pc:sldMkLst>
          <pc:docMk/>
          <pc:sldMk cId="998143073" sldId="308"/>
        </pc:sldMkLst>
        <pc:spChg chg="mod">
          <ac:chgData name="Marius Müller" userId="6b6cee40daaee166" providerId="LiveId" clId="{3E72ECCA-70FB-4CC1-B829-7B0810267E8E}" dt="2023-01-25T16:26:04.296" v="12115"/>
          <ac:spMkLst>
            <pc:docMk/>
            <pc:sldMk cId="998143073" sldId="308"/>
            <ac:spMk id="4" creationId="{00000000-0000-0000-0000-000000000000}"/>
          </ac:spMkLst>
        </pc:spChg>
      </pc:sldChg>
      <pc:sldChg chg="del">
        <pc:chgData name="Marius Müller" userId="6b6cee40daaee166" providerId="LiveId" clId="{3E72ECCA-70FB-4CC1-B829-7B0810267E8E}" dt="2023-01-24T16:22:24.384" v="4058" actId="2696"/>
        <pc:sldMkLst>
          <pc:docMk/>
          <pc:sldMk cId="1059018982" sldId="309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959823288" sldId="309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938491104" sldId="310"/>
        </pc:sldMkLst>
      </pc:sldChg>
      <pc:sldChg chg="del">
        <pc:chgData name="Marius Müller" userId="6b6cee40daaee166" providerId="LiveId" clId="{3E72ECCA-70FB-4CC1-B829-7B0810267E8E}" dt="2023-01-24T16:22:24.384" v="4058" actId="2696"/>
        <pc:sldMkLst>
          <pc:docMk/>
          <pc:sldMk cId="3064877572" sldId="310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45187412" sldId="311"/>
        </pc:sldMkLst>
      </pc:sldChg>
      <pc:sldChg chg="modSp mod">
        <pc:chgData name="Marius Müller" userId="6b6cee40daaee166" providerId="LiveId" clId="{3E72ECCA-70FB-4CC1-B829-7B0810267E8E}" dt="2023-01-25T16:26:06.568" v="12116"/>
        <pc:sldMkLst>
          <pc:docMk/>
          <pc:sldMk cId="3238377460" sldId="311"/>
        </pc:sldMkLst>
        <pc:spChg chg="mod">
          <ac:chgData name="Marius Müller" userId="6b6cee40daaee166" providerId="LiveId" clId="{3E72ECCA-70FB-4CC1-B829-7B0810267E8E}" dt="2023-01-25T16:26:06.568" v="12116"/>
          <ac:spMkLst>
            <pc:docMk/>
            <pc:sldMk cId="3238377460" sldId="311"/>
            <ac:spMk id="4" creationId="{00000000-0000-0000-0000-000000000000}"/>
          </ac:spMkLst>
        </pc:sp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228649278" sldId="312"/>
        </pc:sldMkLst>
      </pc:sldChg>
      <pc:sldChg chg="modSp mod modNotesTx">
        <pc:chgData name="Marius Müller" userId="6b6cee40daaee166" providerId="LiveId" clId="{3E72ECCA-70FB-4CC1-B829-7B0810267E8E}" dt="2023-01-25T16:26:08.184" v="12117"/>
        <pc:sldMkLst>
          <pc:docMk/>
          <pc:sldMk cId="646115439" sldId="312"/>
        </pc:sldMkLst>
        <pc:spChg chg="mod">
          <ac:chgData name="Marius Müller" userId="6b6cee40daaee166" providerId="LiveId" clId="{3E72ECCA-70FB-4CC1-B829-7B0810267E8E}" dt="2023-01-25T16:26:08.184" v="12117"/>
          <ac:spMkLst>
            <pc:docMk/>
            <pc:sldMk cId="646115439" sldId="312"/>
            <ac:spMk id="4" creationId="{00000000-0000-0000-0000-000000000000}"/>
          </ac:spMkLst>
        </pc:spChg>
      </pc:sldChg>
      <pc:sldChg chg="addSp modSp mod modNotesTx">
        <pc:chgData name="Marius Müller" userId="6b6cee40daaee166" providerId="LiveId" clId="{3E72ECCA-70FB-4CC1-B829-7B0810267E8E}" dt="2023-01-25T16:27:24.800" v="12147"/>
        <pc:sldMkLst>
          <pc:docMk/>
          <pc:sldMk cId="265601068" sldId="313"/>
        </pc:sldMkLst>
        <pc:spChg chg="mod">
          <ac:chgData name="Marius Müller" userId="6b6cee40daaee166" providerId="LiveId" clId="{3E72ECCA-70FB-4CC1-B829-7B0810267E8E}" dt="2023-01-25T16:27:24.800" v="12147"/>
          <ac:spMkLst>
            <pc:docMk/>
            <pc:sldMk cId="265601068" sldId="313"/>
            <ac:spMk id="4" creationId="{00000000-0000-0000-0000-000000000000}"/>
          </ac:spMkLst>
        </pc:spChg>
        <pc:spChg chg="mod">
          <ac:chgData name="Marius Müller" userId="6b6cee40daaee166" providerId="LiveId" clId="{3E72ECCA-70FB-4CC1-B829-7B0810267E8E}" dt="2023-01-24T16:38:01.092" v="4348"/>
          <ac:spMkLst>
            <pc:docMk/>
            <pc:sldMk cId="265601068" sldId="313"/>
            <ac:spMk id="6" creationId="{00000000-0000-0000-0000-000000000000}"/>
          </ac:spMkLst>
        </pc:spChg>
        <pc:spChg chg="add mod">
          <ac:chgData name="Marius Müller" userId="6b6cee40daaee166" providerId="LiveId" clId="{3E72ECCA-70FB-4CC1-B829-7B0810267E8E}" dt="2023-01-25T11:54:21.701" v="6920"/>
          <ac:spMkLst>
            <pc:docMk/>
            <pc:sldMk cId="265601068" sldId="313"/>
            <ac:spMk id="7" creationId="{5C835187-372B-E1DF-B5E5-5F176001AAC2}"/>
          </ac:spMkLst>
        </pc:spChg>
        <pc:picChg chg="add mod">
          <ac:chgData name="Marius Müller" userId="6b6cee40daaee166" providerId="LiveId" clId="{3E72ECCA-70FB-4CC1-B829-7B0810267E8E}" dt="2023-01-25T11:54:21.701" v="6920"/>
          <ac:picMkLst>
            <pc:docMk/>
            <pc:sldMk cId="265601068" sldId="313"/>
            <ac:picMk id="2" creationId="{2F00BCFE-92E3-4713-EB22-92C16FF596DC}"/>
          </ac:picMkLst>
        </pc:pic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1873945397" sldId="313"/>
        </pc:sldMkLst>
      </pc:sldChg>
      <pc:sldChg chg="addSp modSp mod modNotesTx">
        <pc:chgData name="Marius Müller" userId="6b6cee40daaee166" providerId="LiveId" clId="{3E72ECCA-70FB-4CC1-B829-7B0810267E8E}" dt="2023-01-25T16:27:22.983" v="12146"/>
        <pc:sldMkLst>
          <pc:docMk/>
          <pc:sldMk cId="923301702" sldId="314"/>
        </pc:sldMkLst>
        <pc:spChg chg="mod">
          <ac:chgData name="Marius Müller" userId="6b6cee40daaee166" providerId="LiveId" clId="{3E72ECCA-70FB-4CC1-B829-7B0810267E8E}" dt="2023-01-25T16:27:22.983" v="12146"/>
          <ac:spMkLst>
            <pc:docMk/>
            <pc:sldMk cId="923301702" sldId="314"/>
            <ac:spMk id="4" creationId="{00000000-0000-0000-0000-000000000000}"/>
          </ac:spMkLst>
        </pc:spChg>
        <pc:spChg chg="mod">
          <ac:chgData name="Marius Müller" userId="6b6cee40daaee166" providerId="LiveId" clId="{3E72ECCA-70FB-4CC1-B829-7B0810267E8E}" dt="2023-01-24T16:37:58.684" v="4347"/>
          <ac:spMkLst>
            <pc:docMk/>
            <pc:sldMk cId="923301702" sldId="314"/>
            <ac:spMk id="6" creationId="{00000000-0000-0000-0000-000000000000}"/>
          </ac:spMkLst>
        </pc:spChg>
        <pc:spChg chg="add mod">
          <ac:chgData name="Marius Müller" userId="6b6cee40daaee166" providerId="LiveId" clId="{3E72ECCA-70FB-4CC1-B829-7B0810267E8E}" dt="2023-01-25T11:54:18.853" v="6919"/>
          <ac:spMkLst>
            <pc:docMk/>
            <pc:sldMk cId="923301702" sldId="314"/>
            <ac:spMk id="7" creationId="{474C4098-239A-2706-1F40-C63B1D8DF6B4}"/>
          </ac:spMkLst>
        </pc:spChg>
        <pc:picChg chg="add mod">
          <ac:chgData name="Marius Müller" userId="6b6cee40daaee166" providerId="LiveId" clId="{3E72ECCA-70FB-4CC1-B829-7B0810267E8E}" dt="2023-01-25T11:54:18.853" v="6919"/>
          <ac:picMkLst>
            <pc:docMk/>
            <pc:sldMk cId="923301702" sldId="314"/>
            <ac:picMk id="2" creationId="{E68A4474-A479-46A2-E9A5-57B0B7EB8642}"/>
          </ac:picMkLst>
        </pc:pic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4179756056" sldId="314"/>
        </pc:sldMkLst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3005760874" sldId="315"/>
        </pc:sldMkLst>
      </pc:sldChg>
      <pc:sldChg chg="addSp modSp mod modNotesTx">
        <pc:chgData name="Marius Müller" userId="6b6cee40daaee166" providerId="LiveId" clId="{3E72ECCA-70FB-4CC1-B829-7B0810267E8E}" dt="2023-01-25T16:27:17.449" v="12145" actId="20577"/>
        <pc:sldMkLst>
          <pc:docMk/>
          <pc:sldMk cId="4037763386" sldId="315"/>
        </pc:sldMkLst>
        <pc:spChg chg="mod">
          <ac:chgData name="Marius Müller" userId="6b6cee40daaee166" providerId="LiveId" clId="{3E72ECCA-70FB-4CC1-B829-7B0810267E8E}" dt="2023-01-25T16:27:17.449" v="12145" actId="20577"/>
          <ac:spMkLst>
            <pc:docMk/>
            <pc:sldMk cId="4037763386" sldId="315"/>
            <ac:spMk id="4" creationId="{00000000-0000-0000-0000-000000000000}"/>
          </ac:spMkLst>
        </pc:spChg>
        <pc:spChg chg="mod">
          <ac:chgData name="Marius Müller" userId="6b6cee40daaee166" providerId="LiveId" clId="{3E72ECCA-70FB-4CC1-B829-7B0810267E8E}" dt="2023-01-24T16:37:51.623" v="4346" actId="20577"/>
          <ac:spMkLst>
            <pc:docMk/>
            <pc:sldMk cId="4037763386" sldId="315"/>
            <ac:spMk id="6" creationId="{00000000-0000-0000-0000-000000000000}"/>
          </ac:spMkLst>
        </pc:spChg>
        <pc:spChg chg="add mod">
          <ac:chgData name="Marius Müller" userId="6b6cee40daaee166" providerId="LiveId" clId="{3E72ECCA-70FB-4CC1-B829-7B0810267E8E}" dt="2023-01-25T11:54:10.460" v="6918" actId="1076"/>
          <ac:spMkLst>
            <pc:docMk/>
            <pc:sldMk cId="4037763386" sldId="315"/>
            <ac:spMk id="9" creationId="{A760278A-38CB-B4E9-D208-DD4FE0C5B3EA}"/>
          </ac:spMkLst>
        </pc:spChg>
        <pc:picChg chg="add mod">
          <ac:chgData name="Marius Müller" userId="6b6cee40daaee166" providerId="LiveId" clId="{3E72ECCA-70FB-4CC1-B829-7B0810267E8E}" dt="2023-01-25T11:53:55.134" v="6909" actId="1036"/>
          <ac:picMkLst>
            <pc:docMk/>
            <pc:sldMk cId="4037763386" sldId="315"/>
            <ac:picMk id="8" creationId="{1FC12100-D951-7425-E020-0C82B9E19515}"/>
          </ac:picMkLst>
        </pc:picChg>
      </pc:sldChg>
      <pc:sldChg chg="addSp modSp mod modNotesTx">
        <pc:chgData name="Marius Müller" userId="6b6cee40daaee166" providerId="LiveId" clId="{3E72ECCA-70FB-4CC1-B829-7B0810267E8E}" dt="2023-01-25T16:42:16.513" v="12564" actId="20577"/>
        <pc:sldMkLst>
          <pc:docMk/>
          <pc:sldMk cId="2164155330" sldId="316"/>
        </pc:sldMkLst>
        <pc:spChg chg="mod">
          <ac:chgData name="Marius Müller" userId="6b6cee40daaee166" providerId="LiveId" clId="{3E72ECCA-70FB-4CC1-B829-7B0810267E8E}" dt="2023-01-25T16:26:10.729" v="12118"/>
          <ac:spMkLst>
            <pc:docMk/>
            <pc:sldMk cId="2164155330" sldId="316"/>
            <ac:spMk id="4" creationId="{00000000-0000-0000-0000-000000000000}"/>
          </ac:spMkLst>
        </pc:spChg>
        <pc:spChg chg="add mod">
          <ac:chgData name="Marius Müller" userId="6b6cee40daaee166" providerId="LiveId" clId="{3E72ECCA-70FB-4CC1-B829-7B0810267E8E}" dt="2023-01-24T16:27:24.271" v="4199" actId="20577"/>
          <ac:spMkLst>
            <pc:docMk/>
            <pc:sldMk cId="2164155330" sldId="316"/>
            <ac:spMk id="7" creationId="{9F5106F6-E059-BB5D-20A3-F8683EC4DDA4}"/>
          </ac:spMkLst>
        </pc:spChg>
        <pc:picChg chg="mod">
          <ac:chgData name="Marius Müller" userId="6b6cee40daaee166" providerId="LiveId" clId="{3E72ECCA-70FB-4CC1-B829-7B0810267E8E}" dt="2023-01-24T16:22:57.002" v="4060" actId="29295"/>
          <ac:picMkLst>
            <pc:docMk/>
            <pc:sldMk cId="2164155330" sldId="316"/>
            <ac:picMk id="2" creationId="{00000000-0000-0000-0000-000000000000}"/>
          </ac:picMkLst>
        </pc:picChg>
      </pc:sldChg>
      <pc:sldChg chg="del">
        <pc:chgData name="Marius Müller" userId="6b6cee40daaee166" providerId="LiveId" clId="{3E72ECCA-70FB-4CC1-B829-7B0810267E8E}" dt="2023-01-23T13:30:17.663" v="0" actId="2696"/>
        <pc:sldMkLst>
          <pc:docMk/>
          <pc:sldMk cId="3509497119" sldId="316"/>
        </pc:sldMkLst>
      </pc:sldChg>
      <pc:sldChg chg="modSp new add del mod modNotesTx">
        <pc:chgData name="Marius Müller" userId="6b6cee40daaee166" providerId="LiveId" clId="{3E72ECCA-70FB-4CC1-B829-7B0810267E8E}" dt="2023-01-25T16:44:25.181" v="12594" actId="20577"/>
        <pc:sldMkLst>
          <pc:docMk/>
          <pc:sldMk cId="3462982097" sldId="317"/>
        </pc:sldMkLst>
        <pc:spChg chg="mod">
          <ac:chgData name="Marius Müller" userId="6b6cee40daaee166" providerId="LiveId" clId="{3E72ECCA-70FB-4CC1-B829-7B0810267E8E}" dt="2023-01-25T16:44:25.181" v="12594" actId="20577"/>
          <ac:spMkLst>
            <pc:docMk/>
            <pc:sldMk cId="3462982097" sldId="317"/>
            <ac:spMk id="2" creationId="{23A196D6-B441-9CFF-B7BE-51FF9A37FD87}"/>
          </ac:spMkLst>
        </pc:spChg>
        <pc:spChg chg="mod">
          <ac:chgData name="Marius Müller" userId="6b6cee40daaee166" providerId="LiveId" clId="{3E72ECCA-70FB-4CC1-B829-7B0810267E8E}" dt="2023-01-25T16:26:31.661" v="12125" actId="20577"/>
          <ac:spMkLst>
            <pc:docMk/>
            <pc:sldMk cId="3462982097" sldId="317"/>
            <ac:spMk id="4" creationId="{DE98BAC2-E183-225C-5708-816B90E6F0B9}"/>
          </ac:spMkLst>
        </pc:spChg>
        <pc:spChg chg="mod">
          <ac:chgData name="Marius Müller" userId="6b6cee40daaee166" providerId="LiveId" clId="{3E72ECCA-70FB-4CC1-B829-7B0810267E8E}" dt="2023-01-24T16:38:53.950" v="4358" actId="20577"/>
          <ac:spMkLst>
            <pc:docMk/>
            <pc:sldMk cId="3462982097" sldId="317"/>
            <ac:spMk id="6" creationId="{3FA4C3E0-D09A-39AD-D0A8-63CC4EED7807}"/>
          </ac:spMkLst>
        </pc:spChg>
      </pc:sldChg>
      <pc:sldChg chg="modSp add mod modNotesTx">
        <pc:chgData name="Marius Müller" userId="6b6cee40daaee166" providerId="LiveId" clId="{3E72ECCA-70FB-4CC1-B829-7B0810267E8E}" dt="2023-01-25T16:26:57.520" v="12136" actId="20577"/>
        <pc:sldMkLst>
          <pc:docMk/>
          <pc:sldMk cId="1632637815" sldId="318"/>
        </pc:sldMkLst>
        <pc:spChg chg="mod">
          <ac:chgData name="Marius Müller" userId="6b6cee40daaee166" providerId="LiveId" clId="{3E72ECCA-70FB-4CC1-B829-7B0810267E8E}" dt="2023-01-24T17:26:34.284" v="5684" actId="113"/>
          <ac:spMkLst>
            <pc:docMk/>
            <pc:sldMk cId="1632637815" sldId="318"/>
            <ac:spMk id="2" creationId="{23A196D6-B441-9CFF-B7BE-51FF9A37FD87}"/>
          </ac:spMkLst>
        </pc:spChg>
        <pc:spChg chg="mod">
          <ac:chgData name="Marius Müller" userId="6b6cee40daaee166" providerId="LiveId" clId="{3E72ECCA-70FB-4CC1-B829-7B0810267E8E}" dt="2023-01-25T16:26:57.520" v="12136" actId="20577"/>
          <ac:spMkLst>
            <pc:docMk/>
            <pc:sldMk cId="1632637815" sldId="318"/>
            <ac:spMk id="4" creationId="{DE98BAC2-E183-225C-5708-816B90E6F0B9}"/>
          </ac:spMkLst>
        </pc:spChg>
      </pc:sldChg>
      <pc:sldChg chg="modSp new mod modNotesTx">
        <pc:chgData name="Marius Müller" userId="6b6cee40daaee166" providerId="LiveId" clId="{3E72ECCA-70FB-4CC1-B829-7B0810267E8E}" dt="2023-01-25T16:27:09.083" v="12138" actId="113"/>
        <pc:sldMkLst>
          <pc:docMk/>
          <pc:sldMk cId="2534027206" sldId="319"/>
        </pc:sldMkLst>
        <pc:spChg chg="mod">
          <ac:chgData name="Marius Müller" userId="6b6cee40daaee166" providerId="LiveId" clId="{3E72ECCA-70FB-4CC1-B829-7B0810267E8E}" dt="2023-01-25T16:27:09.083" v="12138" actId="113"/>
          <ac:spMkLst>
            <pc:docMk/>
            <pc:sldMk cId="2534027206" sldId="319"/>
            <ac:spMk id="2" creationId="{229FEC9C-C431-EFAD-33F5-D09A9CC48D26}"/>
          </ac:spMkLst>
        </pc:spChg>
        <pc:spChg chg="mod">
          <ac:chgData name="Marius Müller" userId="6b6cee40daaee166" providerId="LiveId" clId="{3E72ECCA-70FB-4CC1-B829-7B0810267E8E}" dt="2023-01-25T16:27:05.286" v="12137"/>
          <ac:spMkLst>
            <pc:docMk/>
            <pc:sldMk cId="2534027206" sldId="319"/>
            <ac:spMk id="4" creationId="{E1D121BD-68E1-4C9A-E780-C1C7E4E45A8D}"/>
          </ac:spMkLst>
        </pc:spChg>
        <pc:spChg chg="mod">
          <ac:chgData name="Marius Müller" userId="6b6cee40daaee166" providerId="LiveId" clId="{3E72ECCA-70FB-4CC1-B829-7B0810267E8E}" dt="2023-01-25T14:27:18.239" v="12037"/>
          <ac:spMkLst>
            <pc:docMk/>
            <pc:sldMk cId="2534027206" sldId="319"/>
            <ac:spMk id="6" creationId="{88C68F7B-0A94-AA74-F180-6AD3E74A4D1E}"/>
          </ac:spMkLst>
        </pc:spChg>
      </pc:sldChg>
      <pc:sldChg chg="add del">
        <pc:chgData name="Marius Müller" userId="6b6cee40daaee166" providerId="LiveId" clId="{3E72ECCA-70FB-4CC1-B829-7B0810267E8E}" dt="2023-01-25T11:46:54.880" v="6815" actId="2696"/>
        <pc:sldMkLst>
          <pc:docMk/>
          <pc:sldMk cId="209027978" sldId="320"/>
        </pc:sldMkLst>
      </pc:sldChg>
      <pc:sldChg chg="addSp delSp modSp new del mod">
        <pc:chgData name="Marius Müller" userId="6b6cee40daaee166" providerId="LiveId" clId="{3E72ECCA-70FB-4CC1-B829-7B0810267E8E}" dt="2023-01-25T11:51:46.514" v="6855" actId="2696"/>
        <pc:sldMkLst>
          <pc:docMk/>
          <pc:sldMk cId="960154312" sldId="320"/>
        </pc:sldMkLst>
        <pc:spChg chg="del">
          <ac:chgData name="Marius Müller" userId="6b6cee40daaee166" providerId="LiveId" clId="{3E72ECCA-70FB-4CC1-B829-7B0810267E8E}" dt="2023-01-25T11:47:15.681" v="6819" actId="478"/>
          <ac:spMkLst>
            <pc:docMk/>
            <pc:sldMk cId="960154312" sldId="320"/>
            <ac:spMk id="2" creationId="{C9D32ED8-3BDD-D2FB-D2A9-D8CA09C5923D}"/>
          </ac:spMkLst>
        </pc:spChg>
        <pc:spChg chg="del">
          <ac:chgData name="Marius Müller" userId="6b6cee40daaee166" providerId="LiveId" clId="{3E72ECCA-70FB-4CC1-B829-7B0810267E8E}" dt="2023-01-25T11:47:46.539" v="6820" actId="478"/>
          <ac:spMkLst>
            <pc:docMk/>
            <pc:sldMk cId="960154312" sldId="320"/>
            <ac:spMk id="3" creationId="{8822896D-72DA-58A7-8C47-402536B3ACBF}"/>
          </ac:spMkLst>
        </pc:spChg>
        <pc:spChg chg="del">
          <ac:chgData name="Marius Müller" userId="6b6cee40daaee166" providerId="LiveId" clId="{3E72ECCA-70FB-4CC1-B829-7B0810267E8E}" dt="2023-01-25T11:47:47.660" v="6821" actId="478"/>
          <ac:spMkLst>
            <pc:docMk/>
            <pc:sldMk cId="960154312" sldId="320"/>
            <ac:spMk id="4" creationId="{BFD5A08A-2A41-06AE-9703-B169ADE395A1}"/>
          </ac:spMkLst>
        </pc:spChg>
        <pc:spChg chg="del">
          <ac:chgData name="Marius Müller" userId="6b6cee40daaee166" providerId="LiveId" clId="{3E72ECCA-70FB-4CC1-B829-7B0810267E8E}" dt="2023-01-25T11:47:49.148" v="6822" actId="478"/>
          <ac:spMkLst>
            <pc:docMk/>
            <pc:sldMk cId="960154312" sldId="320"/>
            <ac:spMk id="5" creationId="{EE143C87-A538-E570-408B-397C1AC3B9D9}"/>
          </ac:spMkLst>
        </pc:spChg>
        <pc:spChg chg="del">
          <ac:chgData name="Marius Müller" userId="6b6cee40daaee166" providerId="LiveId" clId="{3E72ECCA-70FB-4CC1-B829-7B0810267E8E}" dt="2023-01-25T11:47:11.344" v="6818" actId="478"/>
          <ac:spMkLst>
            <pc:docMk/>
            <pc:sldMk cId="960154312" sldId="320"/>
            <ac:spMk id="6" creationId="{B2C538CD-D377-0F6C-5E3A-AE92808EE392}"/>
          </ac:spMkLst>
        </pc:spChg>
        <pc:picChg chg="add mod">
          <ac:chgData name="Marius Müller" userId="6b6cee40daaee166" providerId="LiveId" clId="{3E72ECCA-70FB-4CC1-B829-7B0810267E8E}" dt="2023-01-25T11:48:07.810" v="6825" actId="1076"/>
          <ac:picMkLst>
            <pc:docMk/>
            <pc:sldMk cId="960154312" sldId="320"/>
            <ac:picMk id="7" creationId="{B0813C40-DF5B-EA57-815E-EFE923CB48AC}"/>
          </ac:picMkLst>
        </pc:picChg>
      </pc:sldChg>
      <pc:sldChg chg="addSp delSp modSp new mod modNotesTx">
        <pc:chgData name="Marius Müller" userId="6b6cee40daaee166" providerId="LiveId" clId="{3E72ECCA-70FB-4CC1-B829-7B0810267E8E}" dt="2023-01-25T16:29:49.272" v="12224" actId="1035"/>
        <pc:sldMkLst>
          <pc:docMk/>
          <pc:sldMk cId="1786025801" sldId="321"/>
        </pc:sldMkLst>
        <pc:spChg chg="del">
          <ac:chgData name="Marius Müller" userId="6b6cee40daaee166" providerId="LiveId" clId="{3E72ECCA-70FB-4CC1-B829-7B0810267E8E}" dt="2023-01-25T11:48:39.792" v="6828" actId="478"/>
          <ac:spMkLst>
            <pc:docMk/>
            <pc:sldMk cId="1786025801" sldId="321"/>
            <ac:spMk id="2" creationId="{AFF2B321-6932-638E-04EE-4C29AFA6BB3A}"/>
          </ac:spMkLst>
        </pc:spChg>
        <pc:spChg chg="add mod">
          <ac:chgData name="Marius Müller" userId="6b6cee40daaee166" providerId="LiveId" clId="{3E72ECCA-70FB-4CC1-B829-7B0810267E8E}" dt="2023-01-25T16:29:17.797" v="12197"/>
          <ac:spMkLst>
            <pc:docMk/>
            <pc:sldMk cId="1786025801" sldId="321"/>
            <ac:spMk id="2" creationId="{B29326AA-C862-23F0-8942-3592747D5F5E}"/>
          </ac:spMkLst>
        </pc:spChg>
        <pc:spChg chg="del mod">
          <ac:chgData name="Marius Müller" userId="6b6cee40daaee166" providerId="LiveId" clId="{3E72ECCA-70FB-4CC1-B829-7B0810267E8E}" dt="2023-01-25T11:48:42.048" v="6831" actId="478"/>
          <ac:spMkLst>
            <pc:docMk/>
            <pc:sldMk cId="1786025801" sldId="321"/>
            <ac:spMk id="3" creationId="{36F805F3-2127-0803-AB7F-9680DF4E8E96}"/>
          </ac:spMkLst>
        </pc:spChg>
        <pc:spChg chg="del">
          <ac:chgData name="Marius Müller" userId="6b6cee40daaee166" providerId="LiveId" clId="{3E72ECCA-70FB-4CC1-B829-7B0810267E8E}" dt="2023-01-25T11:48:40.809" v="6829" actId="478"/>
          <ac:spMkLst>
            <pc:docMk/>
            <pc:sldMk cId="1786025801" sldId="321"/>
            <ac:spMk id="4" creationId="{73F06848-CE21-0155-10D2-7DEFB1412E30}"/>
          </ac:spMkLst>
        </pc:spChg>
        <pc:spChg chg="del">
          <ac:chgData name="Marius Müller" userId="6b6cee40daaee166" providerId="LiveId" clId="{3E72ECCA-70FB-4CC1-B829-7B0810267E8E}" dt="2023-01-25T11:48:43.361" v="6832" actId="478"/>
          <ac:spMkLst>
            <pc:docMk/>
            <pc:sldMk cId="1786025801" sldId="321"/>
            <ac:spMk id="5" creationId="{42FA9E5B-1491-5A66-D789-7558F6EAC568}"/>
          </ac:spMkLst>
        </pc:spChg>
        <pc:spChg chg="del mod">
          <ac:chgData name="Marius Müller" userId="6b6cee40daaee166" providerId="LiveId" clId="{3E72ECCA-70FB-4CC1-B829-7B0810267E8E}" dt="2023-01-25T11:48:46.993" v="6834" actId="478"/>
          <ac:spMkLst>
            <pc:docMk/>
            <pc:sldMk cId="1786025801" sldId="321"/>
            <ac:spMk id="6" creationId="{D0AFF464-5854-781D-EB4D-C9C9B17474BA}"/>
          </ac:spMkLst>
        </pc:spChg>
        <pc:picChg chg="add mod">
          <ac:chgData name="Marius Müller" userId="6b6cee40daaee166" providerId="LiveId" clId="{3E72ECCA-70FB-4CC1-B829-7B0810267E8E}" dt="2023-01-25T11:48:56.207" v="6840" actId="14100"/>
          <ac:picMkLst>
            <pc:docMk/>
            <pc:sldMk cId="1786025801" sldId="321"/>
            <ac:picMk id="8" creationId="{70861270-FB4E-5B16-93CE-25232CB6386A}"/>
          </ac:picMkLst>
        </pc:picChg>
        <pc:picChg chg="add del mod">
          <ac:chgData name="Marius Müller" userId="6b6cee40daaee166" providerId="LiveId" clId="{3E72ECCA-70FB-4CC1-B829-7B0810267E8E}" dt="2023-01-25T11:49:49.359" v="6846" actId="478"/>
          <ac:picMkLst>
            <pc:docMk/>
            <pc:sldMk cId="1786025801" sldId="321"/>
            <ac:picMk id="9" creationId="{8AB04E06-0028-107D-75E4-7206C2BBEA91}"/>
          </ac:picMkLst>
        </pc:picChg>
        <pc:picChg chg="add mod">
          <ac:chgData name="Marius Müller" userId="6b6cee40daaee166" providerId="LiveId" clId="{3E72ECCA-70FB-4CC1-B829-7B0810267E8E}" dt="2023-01-25T16:29:41.968" v="12217" actId="1035"/>
          <ac:picMkLst>
            <pc:docMk/>
            <pc:sldMk cId="1786025801" sldId="321"/>
            <ac:picMk id="11" creationId="{09B0F263-0618-6558-CF67-80DA8AB2788D}"/>
          </ac:picMkLst>
        </pc:picChg>
        <pc:picChg chg="add mod">
          <ac:chgData name="Marius Müller" userId="6b6cee40daaee166" providerId="LiveId" clId="{3E72ECCA-70FB-4CC1-B829-7B0810267E8E}" dt="2023-01-25T16:29:49.272" v="12224" actId="1035"/>
          <ac:picMkLst>
            <pc:docMk/>
            <pc:sldMk cId="1786025801" sldId="321"/>
            <ac:picMk id="13" creationId="{DB01E2F1-DE77-D457-B226-3DFF50BE21C4}"/>
          </ac:picMkLst>
        </pc:picChg>
      </pc:sldChg>
      <pc:sldChg chg="add del">
        <pc:chgData name="Marius Müller" userId="6b6cee40daaee166" providerId="LiveId" clId="{3E72ECCA-70FB-4CC1-B829-7B0810267E8E}" dt="2023-01-25T11:46:54.880" v="6815" actId="2696"/>
        <pc:sldMkLst>
          <pc:docMk/>
          <pc:sldMk cId="3831809617" sldId="321"/>
        </pc:sldMkLst>
      </pc:sldChg>
      <pc:sldChg chg="new del">
        <pc:chgData name="Marius Müller" userId="6b6cee40daaee166" providerId="LiveId" clId="{3E72ECCA-70FB-4CC1-B829-7B0810267E8E}" dt="2023-01-25T13:05:45.081" v="7785" actId="2696"/>
        <pc:sldMkLst>
          <pc:docMk/>
          <pc:sldMk cId="732506454" sldId="322"/>
        </pc:sldMkLst>
      </pc:sldChg>
      <pc:sldChg chg="add del">
        <pc:chgData name="Marius Müller" userId="6b6cee40daaee166" providerId="LiveId" clId="{3E72ECCA-70FB-4CC1-B829-7B0810267E8E}" dt="2023-01-25T11:46:54.880" v="6815" actId="2696"/>
        <pc:sldMkLst>
          <pc:docMk/>
          <pc:sldMk cId="1488770352" sldId="322"/>
        </pc:sldMkLst>
      </pc:sldChg>
      <pc:sldChg chg="add del">
        <pc:chgData name="Marius Müller" userId="6b6cee40daaee166" providerId="LiveId" clId="{3E72ECCA-70FB-4CC1-B829-7B0810267E8E}" dt="2023-01-25T11:46:54.880" v="6815" actId="2696"/>
        <pc:sldMkLst>
          <pc:docMk/>
          <pc:sldMk cId="399853370" sldId="323"/>
        </pc:sldMkLst>
      </pc:sldChg>
      <pc:sldChg chg="addSp delSp modSp new mod modNotesTx">
        <pc:chgData name="Marius Müller" userId="6b6cee40daaee166" providerId="LiveId" clId="{3E72ECCA-70FB-4CC1-B829-7B0810267E8E}" dt="2023-01-25T16:27:26.960" v="12148"/>
        <pc:sldMkLst>
          <pc:docMk/>
          <pc:sldMk cId="2157823289" sldId="323"/>
        </pc:sldMkLst>
        <pc:spChg chg="del">
          <ac:chgData name="Marius Müller" userId="6b6cee40daaee166" providerId="LiveId" clId="{3E72ECCA-70FB-4CC1-B829-7B0810267E8E}" dt="2023-01-25T12:51:55.722" v="7302" actId="478"/>
          <ac:spMkLst>
            <pc:docMk/>
            <pc:sldMk cId="2157823289" sldId="323"/>
            <ac:spMk id="2" creationId="{281DC4DC-AFFE-EB5D-56CC-1C2702D99E1C}"/>
          </ac:spMkLst>
        </pc:spChg>
        <pc:spChg chg="mod">
          <ac:chgData name="Marius Müller" userId="6b6cee40daaee166" providerId="LiveId" clId="{3E72ECCA-70FB-4CC1-B829-7B0810267E8E}" dt="2023-01-25T16:27:26.960" v="12148"/>
          <ac:spMkLst>
            <pc:docMk/>
            <pc:sldMk cId="2157823289" sldId="323"/>
            <ac:spMk id="4" creationId="{E784F358-A730-0DD6-2E41-D776506F981D}"/>
          </ac:spMkLst>
        </pc:spChg>
        <pc:spChg chg="add mod">
          <ac:chgData name="Marius Müller" userId="6b6cee40daaee166" providerId="LiveId" clId="{3E72ECCA-70FB-4CC1-B829-7B0810267E8E}" dt="2023-01-25T12:52:44.595" v="7307"/>
          <ac:spMkLst>
            <pc:docMk/>
            <pc:sldMk cId="2157823289" sldId="323"/>
            <ac:spMk id="10" creationId="{F4CB5610-0046-CA5A-2333-8E78BBB454B4}"/>
          </ac:spMkLst>
        </pc:spChg>
        <pc:picChg chg="add del mod">
          <ac:chgData name="Marius Müller" userId="6b6cee40daaee166" providerId="LiveId" clId="{3E72ECCA-70FB-4CC1-B829-7B0810267E8E}" dt="2023-01-25T13:01:48.523" v="7360" actId="478"/>
          <ac:picMkLst>
            <pc:docMk/>
            <pc:sldMk cId="2157823289" sldId="323"/>
            <ac:picMk id="8" creationId="{0088B5F0-285A-40FA-859C-39E0133B7161}"/>
          </ac:picMkLst>
        </pc:picChg>
        <pc:picChg chg="add mod">
          <ac:chgData name="Marius Müller" userId="6b6cee40daaee166" providerId="LiveId" clId="{3E72ECCA-70FB-4CC1-B829-7B0810267E8E}" dt="2023-01-25T12:52:44.595" v="7307"/>
          <ac:picMkLst>
            <pc:docMk/>
            <pc:sldMk cId="2157823289" sldId="323"/>
            <ac:picMk id="9" creationId="{6065C78B-BB56-A428-CF23-9B76C21763BD}"/>
          </ac:picMkLst>
        </pc:picChg>
        <pc:picChg chg="add mod">
          <ac:chgData name="Marius Müller" userId="6b6cee40daaee166" providerId="LiveId" clId="{3E72ECCA-70FB-4CC1-B829-7B0810267E8E}" dt="2023-01-25T13:00:15.696" v="7359" actId="14100"/>
          <ac:picMkLst>
            <pc:docMk/>
            <pc:sldMk cId="2157823289" sldId="323"/>
            <ac:picMk id="12" creationId="{DAD24048-435C-2CB5-43B3-1A3226B3BDEB}"/>
          </ac:picMkLst>
        </pc:picChg>
        <pc:picChg chg="add del mod">
          <ac:chgData name="Marius Müller" userId="6b6cee40daaee166" providerId="LiveId" clId="{3E72ECCA-70FB-4CC1-B829-7B0810267E8E}" dt="2023-01-25T13:02:08.637" v="7383" actId="478"/>
          <ac:picMkLst>
            <pc:docMk/>
            <pc:sldMk cId="2157823289" sldId="323"/>
            <ac:picMk id="14" creationId="{B35C8BE7-E3A5-CC35-19D1-4FE0962A4D52}"/>
          </ac:picMkLst>
        </pc:picChg>
        <pc:picChg chg="add mod">
          <ac:chgData name="Marius Müller" userId="6b6cee40daaee166" providerId="LiveId" clId="{3E72ECCA-70FB-4CC1-B829-7B0810267E8E}" dt="2023-01-25T13:02:27.935" v="7393" actId="1037"/>
          <ac:picMkLst>
            <pc:docMk/>
            <pc:sldMk cId="2157823289" sldId="323"/>
            <ac:picMk id="16" creationId="{6F5438E1-5E29-0ED4-CD3C-149770591717}"/>
          </ac:picMkLst>
        </pc:picChg>
      </pc:sldChg>
      <pc:sldChg chg="addSp delSp modSp new mod modNotesTx">
        <pc:chgData name="Marius Müller" userId="6b6cee40daaee166" providerId="LiveId" clId="{3E72ECCA-70FB-4CC1-B829-7B0810267E8E}" dt="2023-01-25T16:27:32.776" v="12151"/>
        <pc:sldMkLst>
          <pc:docMk/>
          <pc:sldMk cId="2932973293" sldId="324"/>
        </pc:sldMkLst>
        <pc:spChg chg="del">
          <ac:chgData name="Marius Müller" userId="6b6cee40daaee166" providerId="LiveId" clId="{3E72ECCA-70FB-4CC1-B829-7B0810267E8E}" dt="2023-01-25T12:52:33.638" v="7305" actId="478"/>
          <ac:spMkLst>
            <pc:docMk/>
            <pc:sldMk cId="2932973293" sldId="324"/>
            <ac:spMk id="2" creationId="{90670639-69D6-F844-4CE5-E533605E912D}"/>
          </ac:spMkLst>
        </pc:spChg>
        <pc:spChg chg="mod">
          <ac:chgData name="Marius Müller" userId="6b6cee40daaee166" providerId="LiveId" clId="{3E72ECCA-70FB-4CC1-B829-7B0810267E8E}" dt="2023-01-25T16:27:32.776" v="12151"/>
          <ac:spMkLst>
            <pc:docMk/>
            <pc:sldMk cId="2932973293" sldId="324"/>
            <ac:spMk id="4" creationId="{49B44AAC-9CDD-4F13-C6B8-4EBE3FDF9ED8}"/>
          </ac:spMkLst>
        </pc:spChg>
        <pc:spChg chg="add mod">
          <ac:chgData name="Marius Müller" userId="6b6cee40daaee166" providerId="LiveId" clId="{3E72ECCA-70FB-4CC1-B829-7B0810267E8E}" dt="2023-01-25T12:52:53.996" v="7310"/>
          <ac:spMkLst>
            <pc:docMk/>
            <pc:sldMk cId="2932973293" sldId="324"/>
            <ac:spMk id="10" creationId="{8E6ADFD8-CF3B-6CB5-3A45-2C80A22F017D}"/>
          </ac:spMkLst>
        </pc:spChg>
        <pc:picChg chg="add mod">
          <ac:chgData name="Marius Müller" userId="6b6cee40daaee166" providerId="LiveId" clId="{3E72ECCA-70FB-4CC1-B829-7B0810267E8E}" dt="2023-01-25T12:59:25.886" v="7351" actId="1038"/>
          <ac:picMkLst>
            <pc:docMk/>
            <pc:sldMk cId="2932973293" sldId="324"/>
            <ac:picMk id="8" creationId="{0506264B-58DF-8ED6-225C-E0687399262F}"/>
          </ac:picMkLst>
        </pc:picChg>
        <pc:picChg chg="add mod">
          <ac:chgData name="Marius Müller" userId="6b6cee40daaee166" providerId="LiveId" clId="{3E72ECCA-70FB-4CC1-B829-7B0810267E8E}" dt="2023-01-25T12:52:53.996" v="7310"/>
          <ac:picMkLst>
            <pc:docMk/>
            <pc:sldMk cId="2932973293" sldId="324"/>
            <ac:picMk id="9" creationId="{45990DFC-7681-B579-0A75-E63367EA3D4E}"/>
          </ac:picMkLst>
        </pc:picChg>
      </pc:sldChg>
      <pc:sldChg chg="addSp modSp add mod modNotesTx">
        <pc:chgData name="Marius Müller" userId="6b6cee40daaee166" providerId="LiveId" clId="{3E72ECCA-70FB-4CC1-B829-7B0810267E8E}" dt="2023-01-25T16:27:29.152" v="12149"/>
        <pc:sldMkLst>
          <pc:docMk/>
          <pc:sldMk cId="582386366" sldId="325"/>
        </pc:sldMkLst>
        <pc:spChg chg="mod">
          <ac:chgData name="Marius Müller" userId="6b6cee40daaee166" providerId="LiveId" clId="{3E72ECCA-70FB-4CC1-B829-7B0810267E8E}" dt="2023-01-25T16:27:29.152" v="12149"/>
          <ac:spMkLst>
            <pc:docMk/>
            <pc:sldMk cId="582386366" sldId="325"/>
            <ac:spMk id="4" creationId="{E784F358-A730-0DD6-2E41-D776506F981D}"/>
          </ac:spMkLst>
        </pc:spChg>
        <pc:picChg chg="add mod">
          <ac:chgData name="Marius Müller" userId="6b6cee40daaee166" providerId="LiveId" clId="{3E72ECCA-70FB-4CC1-B829-7B0810267E8E}" dt="2023-01-25T13:03:24.105" v="7465" actId="14100"/>
          <ac:picMkLst>
            <pc:docMk/>
            <pc:sldMk cId="582386366" sldId="325"/>
            <ac:picMk id="7" creationId="{F34F9C70-B98F-B6F2-F0C9-1AB33C60AEB1}"/>
          </ac:picMkLst>
        </pc:picChg>
      </pc:sldChg>
      <pc:sldChg chg="modSp add mod modNotesTx">
        <pc:chgData name="Marius Müller" userId="6b6cee40daaee166" providerId="LiveId" clId="{3E72ECCA-70FB-4CC1-B829-7B0810267E8E}" dt="2023-01-25T16:27:31.416" v="12150"/>
        <pc:sldMkLst>
          <pc:docMk/>
          <pc:sldMk cId="990147476" sldId="326"/>
        </pc:sldMkLst>
        <pc:spChg chg="mod">
          <ac:chgData name="Marius Müller" userId="6b6cee40daaee166" providerId="LiveId" clId="{3E72ECCA-70FB-4CC1-B829-7B0810267E8E}" dt="2023-01-25T16:27:31.416" v="12150"/>
          <ac:spMkLst>
            <pc:docMk/>
            <pc:sldMk cId="990147476" sldId="326"/>
            <ac:spMk id="4" creationId="{E784F358-A730-0DD6-2E41-D776506F981D}"/>
          </ac:spMkLst>
        </pc:spChg>
      </pc:sldChg>
      <pc:sldChg chg="addSp modSp add mod modNotesTx">
        <pc:chgData name="Marius Müller" userId="6b6cee40daaee166" providerId="LiveId" clId="{3E72ECCA-70FB-4CC1-B829-7B0810267E8E}" dt="2023-01-25T16:29:28.890" v="12213"/>
        <pc:sldMkLst>
          <pc:docMk/>
          <pc:sldMk cId="2283786592" sldId="327"/>
        </pc:sldMkLst>
        <pc:spChg chg="add mod">
          <ac:chgData name="Marius Müller" userId="6b6cee40daaee166" providerId="LiveId" clId="{3E72ECCA-70FB-4CC1-B829-7B0810267E8E}" dt="2023-01-25T16:29:28.890" v="12213"/>
          <ac:spMkLst>
            <pc:docMk/>
            <pc:sldMk cId="2283786592" sldId="327"/>
            <ac:spMk id="3" creationId="{D1DE70A9-D418-D883-5A41-AA561D3673CE}"/>
          </ac:spMkLst>
        </pc:spChg>
        <pc:picChg chg="add mod">
          <ac:chgData name="Marius Müller" userId="6b6cee40daaee166" providerId="LiveId" clId="{3E72ECCA-70FB-4CC1-B829-7B0810267E8E}" dt="2023-01-25T16:29:27.358" v="12212" actId="1035"/>
          <ac:picMkLst>
            <pc:docMk/>
            <pc:sldMk cId="2283786592" sldId="327"/>
            <ac:picMk id="2" creationId="{6AA943A8-B113-8E82-7139-DA98A9E9B1F7}"/>
          </ac:picMkLst>
        </pc:picChg>
        <pc:picChg chg="mod">
          <ac:chgData name="Marius Müller" userId="6b6cee40daaee166" providerId="LiveId" clId="{3E72ECCA-70FB-4CC1-B829-7B0810267E8E}" dt="2023-01-25T16:29:27.358" v="12212" actId="1035"/>
          <ac:picMkLst>
            <pc:docMk/>
            <pc:sldMk cId="2283786592" sldId="327"/>
            <ac:picMk id="11" creationId="{09B0F263-0618-6558-CF67-80DA8AB2788D}"/>
          </ac:picMkLst>
        </pc:picChg>
      </pc:sldChg>
      <pc:sldChg chg="addSp modSp add mod modNotesTx">
        <pc:chgData name="Marius Müller" userId="6b6cee40daaee166" providerId="LiveId" clId="{3E72ECCA-70FB-4CC1-B829-7B0810267E8E}" dt="2023-01-25T16:30:04.949" v="12239"/>
        <pc:sldMkLst>
          <pc:docMk/>
          <pc:sldMk cId="2502858557" sldId="328"/>
        </pc:sldMkLst>
        <pc:spChg chg="add mod">
          <ac:chgData name="Marius Müller" userId="6b6cee40daaee166" providerId="LiveId" clId="{3E72ECCA-70FB-4CC1-B829-7B0810267E8E}" dt="2023-01-25T16:30:04.949" v="12239"/>
          <ac:spMkLst>
            <pc:docMk/>
            <pc:sldMk cId="2502858557" sldId="328"/>
            <ac:spMk id="3" creationId="{C7BC033C-5135-F428-6313-F8338442348E}"/>
          </ac:spMkLst>
        </pc:spChg>
        <pc:picChg chg="add mod">
          <ac:chgData name="Marius Müller" userId="6b6cee40daaee166" providerId="LiveId" clId="{3E72ECCA-70FB-4CC1-B829-7B0810267E8E}" dt="2023-01-25T16:30:00.065" v="12238" actId="1035"/>
          <ac:picMkLst>
            <pc:docMk/>
            <pc:sldMk cId="2502858557" sldId="328"/>
            <ac:picMk id="2" creationId="{423FC2F3-094A-F20A-8199-381753D9844A}"/>
          </ac:picMkLst>
        </pc:picChg>
        <pc:picChg chg="mod">
          <ac:chgData name="Marius Müller" userId="6b6cee40daaee166" providerId="LiveId" clId="{3E72ECCA-70FB-4CC1-B829-7B0810267E8E}" dt="2023-01-25T16:30:00.065" v="12238" actId="1035"/>
          <ac:picMkLst>
            <pc:docMk/>
            <pc:sldMk cId="2502858557" sldId="328"/>
            <ac:picMk id="11" creationId="{09B0F263-0618-6558-CF67-80DA8AB2788D}"/>
          </ac:picMkLst>
        </pc:picChg>
      </pc:sldChg>
      <pc:sldChg chg="addSp delSp modSp add mod modNotesTx">
        <pc:chgData name="Marius Müller" userId="6b6cee40daaee166" providerId="LiveId" clId="{3E72ECCA-70FB-4CC1-B829-7B0810267E8E}" dt="2023-01-25T16:30:13.686" v="12257"/>
        <pc:sldMkLst>
          <pc:docMk/>
          <pc:sldMk cId="4191184836" sldId="329"/>
        </pc:sldMkLst>
        <pc:spChg chg="add mod">
          <ac:chgData name="Marius Müller" userId="6b6cee40daaee166" providerId="LiveId" clId="{3E72ECCA-70FB-4CC1-B829-7B0810267E8E}" dt="2023-01-25T16:30:13.686" v="12257"/>
          <ac:spMkLst>
            <pc:docMk/>
            <pc:sldMk cId="4191184836" sldId="329"/>
            <ac:spMk id="2" creationId="{1AC2A181-2524-D964-BEEC-5BEF24A6801C}"/>
          </ac:spMkLst>
        </pc:spChg>
        <pc:picChg chg="add mod">
          <ac:chgData name="Marius Müller" userId="6b6cee40daaee166" providerId="LiveId" clId="{3E72ECCA-70FB-4CC1-B829-7B0810267E8E}" dt="2023-01-25T16:30:10.322" v="12256" actId="1035"/>
          <ac:picMkLst>
            <pc:docMk/>
            <pc:sldMk cId="4191184836" sldId="329"/>
            <ac:picMk id="3" creationId="{A7015563-6B50-4924-30D8-4C4344958C70}"/>
          </ac:picMkLst>
        </pc:picChg>
        <pc:picChg chg="del">
          <ac:chgData name="Marius Müller" userId="6b6cee40daaee166" providerId="LiveId" clId="{3E72ECCA-70FB-4CC1-B829-7B0810267E8E}" dt="2023-01-25T14:12:51.113" v="11730" actId="478"/>
          <ac:picMkLst>
            <pc:docMk/>
            <pc:sldMk cId="4191184836" sldId="329"/>
            <ac:picMk id="11" creationId="{09B0F263-0618-6558-CF67-80DA8AB2788D}"/>
          </ac:picMkLst>
        </pc:picChg>
      </pc:sldChg>
      <pc:sldChg chg="modSp new mod modNotesTx">
        <pc:chgData name="Marius Müller" userId="6b6cee40daaee166" providerId="LiveId" clId="{3E72ECCA-70FB-4CC1-B829-7B0810267E8E}" dt="2023-01-25T16:30:48.501" v="12269" actId="20577"/>
        <pc:sldMkLst>
          <pc:docMk/>
          <pc:sldMk cId="1563269080" sldId="330"/>
        </pc:sldMkLst>
        <pc:spChg chg="mod">
          <ac:chgData name="Marius Müller" userId="6b6cee40daaee166" providerId="LiveId" clId="{3E72ECCA-70FB-4CC1-B829-7B0810267E8E}" dt="2023-01-25T13:21:37.252" v="8042" actId="113"/>
          <ac:spMkLst>
            <pc:docMk/>
            <pc:sldMk cId="1563269080" sldId="330"/>
            <ac:spMk id="2" creationId="{54FC165B-1BAE-3E7E-7C8D-22E576454B7A}"/>
          </ac:spMkLst>
        </pc:spChg>
        <pc:spChg chg="mod">
          <ac:chgData name="Marius Müller" userId="6b6cee40daaee166" providerId="LiveId" clId="{3E72ECCA-70FB-4CC1-B829-7B0810267E8E}" dt="2023-01-25T16:30:48.501" v="12269" actId="20577"/>
          <ac:spMkLst>
            <pc:docMk/>
            <pc:sldMk cId="1563269080" sldId="330"/>
            <ac:spMk id="4" creationId="{129093D8-8EF3-FE34-6194-4747CA12A96C}"/>
          </ac:spMkLst>
        </pc:spChg>
      </pc:sldChg>
      <pc:sldChg chg="modSp new mod modNotesTx">
        <pc:chgData name="Marius Müller" userId="6b6cee40daaee166" providerId="LiveId" clId="{3E72ECCA-70FB-4CC1-B829-7B0810267E8E}" dt="2023-01-25T17:02:39.189" v="12815" actId="20577"/>
        <pc:sldMkLst>
          <pc:docMk/>
          <pc:sldMk cId="3210151638" sldId="331"/>
        </pc:sldMkLst>
        <pc:spChg chg="mod">
          <ac:chgData name="Marius Müller" userId="6b6cee40daaee166" providerId="LiveId" clId="{3E72ECCA-70FB-4CC1-B829-7B0810267E8E}" dt="2023-01-25T17:02:39.189" v="12815" actId="20577"/>
          <ac:spMkLst>
            <pc:docMk/>
            <pc:sldMk cId="3210151638" sldId="331"/>
            <ac:spMk id="2" creationId="{0F054578-E8DB-15DD-F522-4B23F8DBB284}"/>
          </ac:spMkLst>
        </pc:spChg>
        <pc:spChg chg="mod">
          <ac:chgData name="Marius Müller" userId="6b6cee40daaee166" providerId="LiveId" clId="{3E72ECCA-70FB-4CC1-B829-7B0810267E8E}" dt="2023-01-25T16:31:16.712" v="12275" actId="20577"/>
          <ac:spMkLst>
            <pc:docMk/>
            <pc:sldMk cId="3210151638" sldId="331"/>
            <ac:spMk id="4" creationId="{E7497A48-383D-75B1-ECAA-9772823226D7}"/>
          </ac:spMkLst>
        </pc:spChg>
        <pc:spChg chg="mod">
          <ac:chgData name="Marius Müller" userId="6b6cee40daaee166" providerId="LiveId" clId="{3E72ECCA-70FB-4CC1-B829-7B0810267E8E}" dt="2023-01-25T13:30:47.262" v="9717" actId="20577"/>
          <ac:spMkLst>
            <pc:docMk/>
            <pc:sldMk cId="3210151638" sldId="331"/>
            <ac:spMk id="6" creationId="{5CF76F6E-A4E1-E977-0BA9-13278EC3CE08}"/>
          </ac:spMkLst>
        </pc:spChg>
      </pc:sldChg>
      <pc:sldChg chg="add modNotesTx">
        <pc:chgData name="Marius Müller" userId="6b6cee40daaee166" providerId="LiveId" clId="{3E72ECCA-70FB-4CC1-B829-7B0810267E8E}" dt="2023-01-25T14:05:15.352" v="11721" actId="20577"/>
        <pc:sldMkLst>
          <pc:docMk/>
          <pc:sldMk cId="1571952798" sldId="332"/>
        </pc:sldMkLst>
      </pc:sldChg>
      <pc:sldChg chg="addSp delSp add mod modNotesTx">
        <pc:chgData name="Marius Müller" userId="6b6cee40daaee166" providerId="LiveId" clId="{3E72ECCA-70FB-4CC1-B829-7B0810267E8E}" dt="2023-01-25T16:34:28.516" v="12281" actId="20577"/>
        <pc:sldMkLst>
          <pc:docMk/>
          <pc:sldMk cId="3891973330" sldId="333"/>
        </pc:sldMkLst>
        <pc:picChg chg="add del">
          <ac:chgData name="Marius Müller" userId="6b6cee40daaee166" providerId="LiveId" clId="{3E72ECCA-70FB-4CC1-B829-7B0810267E8E}" dt="2023-01-25T16:34:22.427" v="12279" actId="478"/>
          <ac:picMkLst>
            <pc:docMk/>
            <pc:sldMk cId="3891973330" sldId="333"/>
            <ac:picMk id="18" creationId="{277D483A-0F64-D8C8-9157-CCE71F24D961}"/>
          </ac:picMkLst>
        </pc:picChg>
      </pc:sldChg>
      <pc:sldChg chg="add modNotesTx">
        <pc:chgData name="Marius Müller" userId="6b6cee40daaee166" providerId="LiveId" clId="{3E72ECCA-70FB-4CC1-B829-7B0810267E8E}" dt="2023-01-25T16:43:37.976" v="12570" actId="20577"/>
        <pc:sldMkLst>
          <pc:docMk/>
          <pc:sldMk cId="1401774542" sldId="334"/>
        </pc:sldMkLst>
      </pc:sldChg>
      <pc:sldChg chg="modSp new mod modNotesTx">
        <pc:chgData name="Marius Müller" userId="6b6cee40daaee166" providerId="LiveId" clId="{3E72ECCA-70FB-4CC1-B829-7B0810267E8E}" dt="2023-01-25T17:20:12.739" v="14166" actId="20577"/>
        <pc:sldMkLst>
          <pc:docMk/>
          <pc:sldMk cId="1706618430" sldId="335"/>
        </pc:sldMkLst>
        <pc:spChg chg="mod">
          <ac:chgData name="Marius Müller" userId="6b6cee40daaee166" providerId="LiveId" clId="{3E72ECCA-70FB-4CC1-B829-7B0810267E8E}" dt="2023-01-25T17:17:53.063" v="13983" actId="20577"/>
          <ac:spMkLst>
            <pc:docMk/>
            <pc:sldMk cId="1706618430" sldId="335"/>
            <ac:spMk id="2" creationId="{A0AE2875-7439-7D5C-861A-3D4A3E6B9FD7}"/>
          </ac:spMkLst>
        </pc:spChg>
        <pc:spChg chg="mod">
          <ac:chgData name="Marius Müller" userId="6b6cee40daaee166" providerId="LiveId" clId="{3E72ECCA-70FB-4CC1-B829-7B0810267E8E}" dt="2023-01-25T17:03:27.281" v="12841" actId="20577"/>
          <ac:spMkLst>
            <pc:docMk/>
            <pc:sldMk cId="1706618430" sldId="335"/>
            <ac:spMk id="6" creationId="{B8E7B8FB-97B5-9D4B-809A-54F788187644}"/>
          </ac:spMkLst>
        </pc:spChg>
      </pc:sldChg>
    </pc:docChg>
  </pc:docChgLst>
  <pc:docChgLst>
    <pc:chgData name="Marius Müller" userId="6b6cee40daaee166" providerId="LiveId" clId="{64300F88-A8DB-45DB-BF6F-F1086DCAEFC7}"/>
    <pc:docChg chg="undo custSel addSld modSld">
      <pc:chgData name="Marius Müller" userId="6b6cee40daaee166" providerId="LiveId" clId="{64300F88-A8DB-45DB-BF6F-F1086DCAEFC7}" dt="2023-01-24T16:21:51.950" v="1768" actId="20577"/>
      <pc:docMkLst>
        <pc:docMk/>
      </pc:docMkLst>
      <pc:sldChg chg="modNotesTx">
        <pc:chgData name="Marius Müller" userId="6b6cee40daaee166" providerId="LiveId" clId="{64300F88-A8DB-45DB-BF6F-F1086DCAEFC7}" dt="2023-01-24T15:58:31.990" v="36" actId="20577"/>
        <pc:sldMkLst>
          <pc:docMk/>
          <pc:sldMk cId="2557979125" sldId="295"/>
        </pc:sldMkLst>
      </pc:sldChg>
      <pc:sldChg chg="modSp mod modNotesTx">
        <pc:chgData name="Marius Müller" userId="6b6cee40daaee166" providerId="LiveId" clId="{64300F88-A8DB-45DB-BF6F-F1086DCAEFC7}" dt="2023-01-24T16:00:51.461" v="316" actId="113"/>
        <pc:sldMkLst>
          <pc:docMk/>
          <pc:sldMk cId="366642008" sldId="298"/>
        </pc:sldMkLst>
        <pc:spChg chg="mod">
          <ac:chgData name="Marius Müller" userId="6b6cee40daaee166" providerId="LiveId" clId="{64300F88-A8DB-45DB-BF6F-F1086DCAEFC7}" dt="2023-01-24T16:00:51.461" v="316" actId="113"/>
          <ac:spMkLst>
            <pc:docMk/>
            <pc:sldMk cId="366642008" sldId="298"/>
            <ac:spMk id="2" creationId="{53C26F66-051F-B270-44C1-515A1C8F3AF7}"/>
          </ac:spMkLst>
        </pc:spChg>
        <pc:picChg chg="mod">
          <ac:chgData name="Marius Müller" userId="6b6cee40daaee166" providerId="LiveId" clId="{64300F88-A8DB-45DB-BF6F-F1086DCAEFC7}" dt="2023-01-24T16:00:40.614" v="315" actId="1076"/>
          <ac:picMkLst>
            <pc:docMk/>
            <pc:sldMk cId="366642008" sldId="298"/>
            <ac:picMk id="18" creationId="{277D483A-0F64-D8C8-9157-CCE71F24D961}"/>
          </ac:picMkLst>
        </pc:picChg>
      </pc:sldChg>
      <pc:sldChg chg="modSp mod modNotesTx">
        <pc:chgData name="Marius Müller" userId="6b6cee40daaee166" providerId="LiveId" clId="{64300F88-A8DB-45DB-BF6F-F1086DCAEFC7}" dt="2023-01-24T16:16:52.040" v="993" actId="20577"/>
        <pc:sldMkLst>
          <pc:docMk/>
          <pc:sldMk cId="2743067206" sldId="299"/>
        </pc:sldMkLst>
        <pc:spChg chg="mod">
          <ac:chgData name="Marius Müller" userId="6b6cee40daaee166" providerId="LiveId" clId="{64300F88-A8DB-45DB-BF6F-F1086DCAEFC7}" dt="2023-01-24T16:03:34.195" v="457" actId="20577"/>
          <ac:spMkLst>
            <pc:docMk/>
            <pc:sldMk cId="2743067206" sldId="299"/>
            <ac:spMk id="2" creationId="{53C26F66-051F-B270-44C1-515A1C8F3AF7}"/>
          </ac:spMkLst>
        </pc:spChg>
      </pc:sldChg>
      <pc:sldChg chg="addSp delSp modSp mod addAnim delAnim modAnim modNotesTx">
        <pc:chgData name="Marius Müller" userId="6b6cee40daaee166" providerId="LiveId" clId="{64300F88-A8DB-45DB-BF6F-F1086DCAEFC7}" dt="2023-01-24T16:19:00.468" v="1393" actId="20577"/>
        <pc:sldMkLst>
          <pc:docMk/>
          <pc:sldMk cId="998143073" sldId="308"/>
        </pc:sldMkLst>
        <pc:spChg chg="mod">
          <ac:chgData name="Marius Müller" userId="6b6cee40daaee166" providerId="LiveId" clId="{64300F88-A8DB-45DB-BF6F-F1086DCAEFC7}" dt="2023-01-24T16:17:08.238" v="995"/>
          <ac:spMkLst>
            <pc:docMk/>
            <pc:sldMk cId="998143073" sldId="308"/>
            <ac:spMk id="6" creationId="{00000000-0000-0000-0000-000000000000}"/>
          </ac:spMkLst>
        </pc:spChg>
        <pc:picChg chg="add del">
          <ac:chgData name="Marius Müller" userId="6b6cee40daaee166" providerId="LiveId" clId="{64300F88-A8DB-45DB-BF6F-F1086DCAEFC7}" dt="2023-01-24T16:13:32.708" v="987" actId="478"/>
          <ac:picMkLst>
            <pc:docMk/>
            <pc:sldMk cId="998143073" sldId="308"/>
            <ac:picMk id="2" creationId="{00000000-0000-0000-0000-000000000000}"/>
          </ac:picMkLst>
        </pc:picChg>
      </pc:sldChg>
      <pc:sldChg chg="modSp mod modNotesTx">
        <pc:chgData name="Marius Müller" userId="6b6cee40daaee166" providerId="LiveId" clId="{64300F88-A8DB-45DB-BF6F-F1086DCAEFC7}" dt="2023-01-24T16:19:54.810" v="1582" actId="5793"/>
        <pc:sldMkLst>
          <pc:docMk/>
          <pc:sldMk cId="3238377460" sldId="311"/>
        </pc:sldMkLst>
        <pc:spChg chg="mod">
          <ac:chgData name="Marius Müller" userId="6b6cee40daaee166" providerId="LiveId" clId="{64300F88-A8DB-45DB-BF6F-F1086DCAEFC7}" dt="2023-01-24T16:17:11.374" v="997"/>
          <ac:spMkLst>
            <pc:docMk/>
            <pc:sldMk cId="3238377460" sldId="311"/>
            <ac:spMk id="6" creationId="{00000000-0000-0000-0000-000000000000}"/>
          </ac:spMkLst>
        </pc:spChg>
      </pc:sldChg>
      <pc:sldChg chg="modNotesTx">
        <pc:chgData name="Marius Müller" userId="6b6cee40daaee166" providerId="LiveId" clId="{64300F88-A8DB-45DB-BF6F-F1086DCAEFC7}" dt="2023-01-24T16:21:09.844" v="1703"/>
        <pc:sldMkLst>
          <pc:docMk/>
          <pc:sldMk cId="646115439" sldId="312"/>
        </pc:sldMkLst>
      </pc:sldChg>
      <pc:sldChg chg="add modNotesTx">
        <pc:chgData name="Marius Müller" userId="6b6cee40daaee166" providerId="LiveId" clId="{64300F88-A8DB-45DB-BF6F-F1086DCAEFC7}" dt="2023-01-24T16:21:51.950" v="1768" actId="20577"/>
        <pc:sldMkLst>
          <pc:docMk/>
          <pc:sldMk cId="2164155330" sldId="316"/>
        </pc:sldMkLst>
      </pc:sldChg>
    </pc:docChg>
  </pc:docChgLst>
  <pc:docChgLst>
    <pc:chgData name="Marius Müller" userId="6b6cee40daaee166" providerId="LiveId" clId="{EC09A415-61F8-4088-86B0-E3A5F3E8DFF7}"/>
    <pc:docChg chg="custSel addSld delSld modSld sldOrd">
      <pc:chgData name="Marius Müller" userId="6b6cee40daaee166" providerId="LiveId" clId="{EC09A415-61F8-4088-86B0-E3A5F3E8DFF7}" dt="2023-01-26T10:46:48.648" v="332" actId="20577"/>
      <pc:docMkLst>
        <pc:docMk/>
      </pc:docMkLst>
      <pc:sldChg chg="modNotesTx">
        <pc:chgData name="Marius Müller" userId="6b6cee40daaee166" providerId="LiveId" clId="{EC09A415-61F8-4088-86B0-E3A5F3E8DFF7}" dt="2023-01-26T09:50:22.719" v="132" actId="20577"/>
        <pc:sldMkLst>
          <pc:docMk/>
          <pc:sldMk cId="0" sldId="258"/>
        </pc:sldMkLst>
      </pc:sldChg>
      <pc:sldChg chg="modSp mod">
        <pc:chgData name="Marius Müller" userId="6b6cee40daaee166" providerId="LiveId" clId="{EC09A415-61F8-4088-86B0-E3A5F3E8DFF7}" dt="2023-01-26T08:37:54.721" v="6" actId="20577"/>
        <pc:sldMkLst>
          <pc:docMk/>
          <pc:sldMk cId="366642008" sldId="298"/>
        </pc:sldMkLst>
        <pc:spChg chg="mod">
          <ac:chgData name="Marius Müller" userId="6b6cee40daaee166" providerId="LiveId" clId="{EC09A415-61F8-4088-86B0-E3A5F3E8DFF7}" dt="2023-01-26T08:37:54.721" v="6" actId="20577"/>
          <ac:spMkLst>
            <pc:docMk/>
            <pc:sldMk cId="366642008" sldId="298"/>
            <ac:spMk id="2" creationId="{53C26F66-051F-B270-44C1-515A1C8F3AF7}"/>
          </ac:spMkLst>
        </pc:spChg>
      </pc:sldChg>
      <pc:sldChg chg="modNotesTx">
        <pc:chgData name="Marius Müller" userId="6b6cee40daaee166" providerId="LiveId" clId="{EC09A415-61F8-4088-86B0-E3A5F3E8DFF7}" dt="2023-01-26T10:43:11.831" v="318" actId="20577"/>
        <pc:sldMkLst>
          <pc:docMk/>
          <pc:sldMk cId="2743067206" sldId="299"/>
        </pc:sldMkLst>
      </pc:sldChg>
      <pc:sldChg chg="modSp mod">
        <pc:chgData name="Marius Müller" userId="6b6cee40daaee166" providerId="LiveId" clId="{EC09A415-61F8-4088-86B0-E3A5F3E8DFF7}" dt="2023-01-25T21:47:20.690" v="2" actId="20577"/>
        <pc:sldMkLst>
          <pc:docMk/>
          <pc:sldMk cId="1563861419" sldId="307"/>
        </pc:sldMkLst>
        <pc:spChg chg="mod">
          <ac:chgData name="Marius Müller" userId="6b6cee40daaee166" providerId="LiveId" clId="{EC09A415-61F8-4088-86B0-E3A5F3E8DFF7}" dt="2023-01-25T21:47:20.690" v="2" actId="20577"/>
          <ac:spMkLst>
            <pc:docMk/>
            <pc:sldMk cId="1563861419" sldId="307"/>
            <ac:spMk id="2" creationId="{53C26F66-051F-B270-44C1-515A1C8F3AF7}"/>
          </ac:spMkLst>
        </pc:spChg>
      </pc:sldChg>
      <pc:sldChg chg="modNotesTx">
        <pc:chgData name="Marius Müller" userId="6b6cee40daaee166" providerId="LiveId" clId="{EC09A415-61F8-4088-86B0-E3A5F3E8DFF7}" dt="2023-01-25T21:32:56.973" v="1" actId="20577"/>
        <pc:sldMkLst>
          <pc:docMk/>
          <pc:sldMk cId="646115439" sldId="312"/>
        </pc:sldMkLst>
      </pc:sldChg>
      <pc:sldChg chg="modNotesTx">
        <pc:chgData name="Marius Müller" userId="6b6cee40daaee166" providerId="LiveId" clId="{EC09A415-61F8-4088-86B0-E3A5F3E8DFF7}" dt="2023-01-26T08:39:43.691" v="123" actId="20577"/>
        <pc:sldMkLst>
          <pc:docMk/>
          <pc:sldMk cId="2164155330" sldId="316"/>
        </pc:sldMkLst>
      </pc:sldChg>
      <pc:sldChg chg="modNotesTx">
        <pc:chgData name="Marius Müller" userId="6b6cee40daaee166" providerId="LiveId" clId="{EC09A415-61F8-4088-86B0-E3A5F3E8DFF7}" dt="2023-01-26T10:46:48.648" v="332" actId="20577"/>
        <pc:sldMkLst>
          <pc:docMk/>
          <pc:sldMk cId="3210151638" sldId="331"/>
        </pc:sldMkLst>
      </pc:sldChg>
      <pc:sldChg chg="ord">
        <pc:chgData name="Marius Müller" userId="6b6cee40daaee166" providerId="LiveId" clId="{EC09A415-61F8-4088-86B0-E3A5F3E8DFF7}" dt="2023-01-26T08:26:25.947" v="4"/>
        <pc:sldMkLst>
          <pc:docMk/>
          <pc:sldMk cId="1706618430" sldId="335"/>
        </pc:sldMkLst>
      </pc:sldChg>
      <pc:sldChg chg="modSp add mod">
        <pc:chgData name="Marius Müller" userId="6b6cee40daaee166" providerId="LiveId" clId="{EC09A415-61F8-4088-86B0-E3A5F3E8DFF7}" dt="2023-01-26T09:57:02.152" v="218" actId="20577"/>
        <pc:sldMkLst>
          <pc:docMk/>
          <pc:sldMk cId="78216334" sldId="336"/>
        </pc:sldMkLst>
        <pc:spChg chg="mod">
          <ac:chgData name="Marius Müller" userId="6b6cee40daaee166" providerId="LiveId" clId="{EC09A415-61F8-4088-86B0-E3A5F3E8DFF7}" dt="2023-01-26T09:57:02.152" v="218" actId="20577"/>
          <ac:spMkLst>
            <pc:docMk/>
            <pc:sldMk cId="78216334" sldId="336"/>
            <ac:spMk id="18434" creationId="{00000000-0000-0000-0000-000000000000}"/>
          </ac:spMkLst>
        </pc:spChg>
      </pc:sldChg>
      <pc:sldChg chg="new del">
        <pc:chgData name="Marius Müller" userId="6b6cee40daaee166" providerId="LiveId" clId="{EC09A415-61F8-4088-86B0-E3A5F3E8DFF7}" dt="2023-01-26T09:56:26.325" v="134" actId="2696"/>
        <pc:sldMkLst>
          <pc:docMk/>
          <pc:sldMk cId="4128188320" sldId="3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80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7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8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/>
              <a:t>Herzlich Willkommen zum Vortrag zu meinem Seminarthema HyperLogLog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Am Anfang kurz ein kleiner Disclaimer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stottere und dementsprechend kann es bei mir immer mal wieder zu Symptomen kommen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Falls der ein oder andere Block kommt, bitte ich Sie da einfach drüber hinwegzusehen </a:t>
            </a:r>
          </a:p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16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Seminararbeit Big-Data-Technologien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sz="4000" dirty="0"/>
              <a:t>HyperLogLog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sz="2400" dirty="0"/>
              <a:t>Marius Müller </a:t>
            </a:r>
            <a:endParaRPr lang="de-DE" altLang="de-DE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C07AF8-4768-8A67-56C2-D7C2A918EE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32" y="1104109"/>
            <a:ext cx="7174936" cy="5040312"/>
          </a:xfr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D8B8-E37C-6D01-C174-A6EAD70B4AA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098E26C-8BAA-4ACE-83C6-8F04F03DE16F}" type="datetime1">
              <a:rPr lang="de-DE" smtClean="0"/>
              <a:pPr>
                <a:spcAft>
                  <a:spcPts val="600"/>
                </a:spcAft>
                <a:defRPr/>
              </a:pPr>
              <a:t>25.02.2023</a:t>
            </a:fld>
            <a:endParaRPr lang="de-DE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533051A-2DB2-6924-0AAB-9B094267FD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F409B5-6353-125A-9F3E-9007DA7D47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A8CEE4A-E163-47DE-8784-5B8DE9F7A78A}" type="slidenum">
              <a:rPr lang="de-DE" altLang="de-DE" smtClean="0"/>
              <a:pPr>
                <a:spcAft>
                  <a:spcPts val="600"/>
                </a:spcAft>
                <a:defRPr/>
              </a:pPr>
              <a:t>10</a:t>
            </a:fld>
            <a:endParaRPr lang="de-DE" altLang="de-DE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FDC056E6-55E1-536E-258B-BE995821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B1EB63-0FA7-D3F1-7926-D82DC38118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7A9A69-F981-8F02-D23F-76826E3E66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8C0D33-E36F-00DE-05C1-141A324DD3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3134956-4EBB-BFD8-24D2-FBE9608C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Quellen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AA98589E-DBDA-7F51-783E-3949F79966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88" y="1257038"/>
            <a:ext cx="8640000" cy="5040560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de-DE" sz="1400" b="1"/>
              <a:t>[Ahn]:</a:t>
            </a:r>
            <a:r>
              <a:rPr lang="de-DE" sz="1400"/>
              <a:t> Ahnenforschung: Genealogie. Abgerufen am 02.02.2022 von https: //www.ahnenforschung.de/themen/genealogie/.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de-DE" sz="1400" b="1"/>
              <a:t>[Cha]: </a:t>
            </a:r>
            <a:r>
              <a:rPr lang="de-DE" sz="1400"/>
              <a:t>Chandra, Kartik: Documentation: nearley.js. Abgerufen am 10.02.2022 von https://nearley.js.org/.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de-DE" sz="1400" b="1"/>
              <a:t>[Fam22]: </a:t>
            </a:r>
            <a:r>
              <a:rPr lang="de-DE" sz="1400"/>
              <a:t>Fa</a:t>
            </a:r>
            <a:r>
              <a:rPr lang="en-US" sz="1400"/>
              <a:t>mily History Department: The FamilySearch GEDCOM Specification 7.0.11. The Church of Jesus Christ of Latter-day Saints, 15 East South Temple StreetSalt Lake City, UT 84150 US, 7.0.11 Auflage, November 2022. </a:t>
            </a:r>
            <a:endParaRPr lang="de-DE" sz="1400"/>
          </a:p>
          <a:p>
            <a:pPr marL="0" indent="0">
              <a:spcAft>
                <a:spcPts val="800"/>
              </a:spcAft>
              <a:buNone/>
            </a:pPr>
            <a:r>
              <a:rPr lang="de-DE" sz="1400" b="1"/>
              <a:t>[fDA07]: </a:t>
            </a:r>
            <a:r>
              <a:rPr lang="de-DE" sz="1400"/>
              <a:t>Demoskopie Allensbach, Institut fur¨ : Ahnen- und Familienforschung. Allensbacher Berichte, 2007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de-DE" sz="1400" b="1"/>
              <a:t>[Gen]: </a:t>
            </a:r>
            <a:r>
              <a:rPr lang="en-US" sz="1400"/>
              <a:t>Genealogists, Society Of: Genealogy or Family History. Abgerufen am 02.02.2022 von https://www.sog.org.uk/learn/hints-tips/ genealogy-or-family-history.</a:t>
            </a:r>
            <a:endParaRPr lang="de-DE" sz="1400"/>
          </a:p>
          <a:p>
            <a:pPr marL="0" indent="0">
              <a:spcAft>
                <a:spcPts val="800"/>
              </a:spcAft>
              <a:buNone/>
            </a:pPr>
            <a:r>
              <a:rPr lang="de-DE" sz="1400" b="1"/>
              <a:t>[Mal]: </a:t>
            </a:r>
            <a:r>
              <a:rPr lang="de-DE" sz="1400"/>
              <a:t>Malteser: Familienforschung: Den Stammbaum weitergeben. Abgerufen am 25.02.2022 von https: //www.malteser.de/dabei/familie-freundschaft/ familienforschung-woher-stamme-ich-eigentlich.html.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de-DE" sz="1400" b="1"/>
              <a:t>[Rad]: </a:t>
            </a:r>
            <a:r>
              <a:rPr lang="de-DE" sz="1400"/>
              <a:t>Radvan, Tim: Documentation: moo.js. Abgerufen am 10.02.2022 von https://github.com/no-context/moo.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47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256328" y="2204864"/>
            <a:ext cx="8631343" cy="2448272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Vielen Dank für Ihre Aufmerksamkeit!</a:t>
            </a:r>
            <a:endParaRPr lang="de-DE" sz="4000" dirty="0"/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1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13E883-5D9F-0C79-8F50-3EA6D3B624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F52D88-7AB7-657D-DDA3-65772BBAC3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1F2D9F-B6BB-E7C6-2996-0779DC3829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94A8684-11C5-F5EF-4F61-D373ABC4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964F57-15B7-5B85-C06D-B22979523F77}"/>
              </a:ext>
            </a:extLst>
          </p:cNvPr>
          <p:cNvSpPr txBox="1"/>
          <p:nvPr/>
        </p:nvSpPr>
        <p:spPr>
          <a:xfrm>
            <a:off x="3635896" y="305966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Optimierung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28E2A0-851C-80B6-5FE4-33ACA3295F29}"/>
              </a:ext>
            </a:extLst>
          </p:cNvPr>
          <p:cNvSpPr/>
          <p:nvPr/>
        </p:nvSpPr>
        <p:spPr>
          <a:xfrm>
            <a:off x="863588" y="2590091"/>
            <a:ext cx="7416824" cy="1368152"/>
          </a:xfrm>
          <a:prstGeom prst="rect">
            <a:avLst/>
          </a:prstGeom>
          <a:solidFill>
            <a:srgbClr val="115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29CB0E-075C-6F81-BCB6-E9CA4A304CC8}"/>
              </a:ext>
            </a:extLst>
          </p:cNvPr>
          <p:cNvSpPr txBox="1"/>
          <p:nvPr/>
        </p:nvSpPr>
        <p:spPr>
          <a:xfrm>
            <a:off x="863588" y="301350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GEDCOM</a:t>
            </a:r>
            <a:endParaRPr lang="de-DE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C26F66-051F-B270-44C1-515A1C8F3A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b="1"/>
          </a:p>
          <a:p>
            <a:r>
              <a:rPr lang="de-DE" b="1"/>
              <a:t>Genealogie</a:t>
            </a:r>
            <a:r>
              <a:rPr lang="de-DE"/>
              <a:t>: Überbegriff für die Familien- und Ahnenforschung</a:t>
            </a:r>
          </a:p>
          <a:p>
            <a:r>
              <a:rPr lang="de-DE" b="1"/>
              <a:t>FamilySearch:</a:t>
            </a:r>
          </a:p>
          <a:p>
            <a:r>
              <a:rPr lang="de-DE" b="1"/>
              <a:t>GEDCOM: </a:t>
            </a:r>
            <a:r>
              <a:rPr lang="de-DE"/>
              <a:t>Format für den Austausch von genealogischen Daten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2ADB9-EA52-B65D-BD8D-2D7BBA5909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4308E-F7EE-F516-6FD4-8D822FE7C6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Quelle</a:t>
            </a:r>
            <a:r>
              <a:rPr lang="de-DE"/>
              <a:t>: Gen, Ahn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154EC6-B141-3EB1-58BF-E6F4323D53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17EA442-127E-6E62-8493-B4AC4FFC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Motivation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B55E62-37F3-09DD-D3EC-ADD1FC955A33}"/>
              </a:ext>
            </a:extLst>
          </p:cNvPr>
          <p:cNvSpPr txBox="1"/>
          <p:nvPr/>
        </p:nvSpPr>
        <p:spPr>
          <a:xfrm>
            <a:off x="620643" y="3006090"/>
            <a:ext cx="73689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Entwickelt 2021 von der Kirche Jesu Christi der Heiligen der Letzten Tage</a:t>
            </a:r>
            <a:endParaRPr lang="de-DE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9BDED-7F1F-B8DE-F503-4E86322D58A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098E26C-8BAA-4ACE-83C6-8F04F03DE16F}" type="datetime1">
              <a:rPr lang="de-DE" smtClean="0"/>
              <a:pPr>
                <a:spcAft>
                  <a:spcPts val="600"/>
                </a:spcAft>
                <a:defRPr/>
              </a:pPr>
              <a:t>25.02.2023</a:t>
            </a:fld>
            <a:endParaRPr lang="de-DE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C88FA0C-7BF7-75D6-A8F9-57A5EC6A1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/>
          <a:p>
            <a:pPr>
              <a:defRPr/>
            </a:pPr>
            <a:r>
              <a:rPr lang="de-DE"/>
              <a:t>Quelle: Fam22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4BB6E-5A96-3262-35B3-93BDA7B04B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A8CEE4A-E163-47DE-8784-5B8DE9F7A78A}" type="slidenum">
              <a:rPr lang="de-DE" altLang="de-DE" smtClean="0"/>
              <a:pPr>
                <a:spcAft>
                  <a:spcPts val="600"/>
                </a:spcAft>
                <a:defRPr/>
              </a:pPr>
              <a:t>4</a:t>
            </a:fld>
            <a:endParaRPr lang="de-DE" alt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459476-AA97-235D-2223-51D7419F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r>
              <a:rPr lang="de-DE"/>
              <a:t>Aufbau einer GEDCOM Line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FE691E-EF7F-4387-397A-05A81ED6E895}"/>
              </a:ext>
            </a:extLst>
          </p:cNvPr>
          <p:cNvSpPr txBox="1"/>
          <p:nvPr/>
        </p:nvSpPr>
        <p:spPr>
          <a:xfrm>
            <a:off x="870281" y="1680210"/>
            <a:ext cx="764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Level</a:t>
            </a:r>
            <a:r>
              <a:rPr lang="de-DE" sz="2800"/>
              <a:t>     D     [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Xref</a:t>
            </a:r>
            <a:r>
              <a:rPr lang="de-DE" sz="2800"/>
              <a:t>   D]  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Tag </a:t>
            </a:r>
            <a:r>
              <a:rPr lang="de-DE" sz="2800"/>
              <a:t>       [D 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LineVal</a:t>
            </a:r>
            <a:r>
              <a:rPr lang="de-DE" sz="2800"/>
              <a:t>]     EOL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92E4AC-5CEE-5672-A063-1039C6D855A8}"/>
              </a:ext>
            </a:extLst>
          </p:cNvPr>
          <p:cNvSpPr/>
          <p:nvPr/>
        </p:nvSpPr>
        <p:spPr>
          <a:xfrm>
            <a:off x="600075" y="1387465"/>
            <a:ext cx="7943850" cy="11087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9C5726-7903-D82E-04E5-0E60AAE861FE}"/>
              </a:ext>
            </a:extLst>
          </p:cNvPr>
          <p:cNvSpPr txBox="1"/>
          <p:nvPr/>
        </p:nvSpPr>
        <p:spPr>
          <a:xfrm>
            <a:off x="870282" y="2826688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0   </a:t>
            </a:r>
            <a:r>
              <a:rPr lang="de-DE" sz="2800"/>
              <a:t>_  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FAM</a:t>
            </a:r>
            <a:r>
              <a:rPr lang="de-DE" sz="2800"/>
              <a:t>		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99E7F4-F9D7-24C5-B49A-1FAEBDE22DA1}"/>
              </a:ext>
            </a:extLst>
          </p:cNvPr>
          <p:cNvSpPr txBox="1"/>
          <p:nvPr/>
        </p:nvSpPr>
        <p:spPr>
          <a:xfrm>
            <a:off x="870282" y="3341990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HUSB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@I1@   	     </a:t>
            </a:r>
            <a:endParaRPr lang="de-DE" sz="28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4DA7A9-2D71-8F02-CAED-4BCC2A08351A}"/>
              </a:ext>
            </a:extLst>
          </p:cNvPr>
          <p:cNvSpPr txBox="1"/>
          <p:nvPr/>
        </p:nvSpPr>
        <p:spPr>
          <a:xfrm>
            <a:off x="870282" y="3865210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WIFE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@I2@   	</a:t>
            </a:r>
            <a:endParaRPr lang="de-DE" sz="280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4A5A83-4567-9586-30E4-B946258C1A88}"/>
              </a:ext>
            </a:extLst>
          </p:cNvPr>
          <p:cNvSpPr txBox="1"/>
          <p:nvPr/>
        </p:nvSpPr>
        <p:spPr>
          <a:xfrm>
            <a:off x="870282" y="4380512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MARR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   			        </a:t>
            </a:r>
            <a:r>
              <a:rPr lang="de-DE" sz="2800"/>
              <a:t>\n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D0AF7B-4F6B-8744-659D-BD5ED37133BA}"/>
              </a:ext>
            </a:extLst>
          </p:cNvPr>
          <p:cNvSpPr txBox="1"/>
          <p:nvPr/>
        </p:nvSpPr>
        <p:spPr>
          <a:xfrm>
            <a:off x="870282" y="4903732"/>
            <a:ext cx="672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DATE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1 MAR 1951    </a:t>
            </a:r>
            <a:r>
              <a:rPr lang="de-DE" sz="2800"/>
              <a:t>\n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568E68-CBAF-5324-9C26-6E7F8EF5147E}"/>
              </a:ext>
            </a:extLst>
          </p:cNvPr>
          <p:cNvSpPr txBox="1"/>
          <p:nvPr/>
        </p:nvSpPr>
        <p:spPr>
          <a:xfrm>
            <a:off x="870281" y="5419034"/>
            <a:ext cx="6272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NCHI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2 		    </a:t>
            </a:r>
            <a:endParaRPr lang="de-DE" sz="280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188C47-5151-2539-7D40-3AA75AA91773}"/>
              </a:ext>
            </a:extLst>
          </p:cNvPr>
          <p:cNvSpPr txBox="1"/>
          <p:nvPr/>
        </p:nvSpPr>
        <p:spPr>
          <a:xfrm>
            <a:off x="7024032" y="5407217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87BF8A-3A4F-EBE2-19D8-B1C0F77B8269}"/>
              </a:ext>
            </a:extLst>
          </p:cNvPr>
          <p:cNvSpPr txBox="1"/>
          <p:nvPr/>
        </p:nvSpPr>
        <p:spPr>
          <a:xfrm>
            <a:off x="6996351" y="387293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276A56-E97F-0E08-5060-A6425398C44D}"/>
              </a:ext>
            </a:extLst>
          </p:cNvPr>
          <p:cNvSpPr txBox="1"/>
          <p:nvPr/>
        </p:nvSpPr>
        <p:spPr>
          <a:xfrm>
            <a:off x="6982474" y="334189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FB194C-386E-20F8-B9A1-29DA81C4F2B9}"/>
              </a:ext>
            </a:extLst>
          </p:cNvPr>
          <p:cNvSpPr txBox="1"/>
          <p:nvPr/>
        </p:nvSpPr>
        <p:spPr>
          <a:xfrm>
            <a:off x="6965652" y="2831992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CCBF36E-B0EE-45A9-5A49-7AA673DA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26" y="3429958"/>
            <a:ext cx="1159255" cy="251229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3C53B6F-73B7-8AB5-768E-75E8B7AE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8" y="2693592"/>
            <a:ext cx="7000583" cy="32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3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9BDED-7F1F-B8DE-F503-4E86322D58A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098E26C-8BAA-4ACE-83C6-8F04F03DE16F}" type="datetime1">
              <a:rPr lang="de-DE" smtClean="0"/>
              <a:pPr>
                <a:spcAft>
                  <a:spcPts val="600"/>
                </a:spcAft>
                <a:defRPr/>
              </a:pPr>
              <a:t>25.02.2023</a:t>
            </a:fld>
            <a:endParaRPr lang="de-DE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C88FA0C-7BF7-75D6-A8F9-57A5EC6A1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/>
          <a:p>
            <a:pPr>
              <a:defRPr/>
            </a:pPr>
            <a:r>
              <a:rPr lang="de-DE"/>
              <a:t>Quelle: Fam22</a:t>
            </a:r>
          </a:p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4BB6E-5A96-3262-35B3-93BDA7B04B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A8CEE4A-E163-47DE-8784-5B8DE9F7A78A}" type="slidenum">
              <a:rPr lang="de-DE" altLang="de-DE" smtClean="0"/>
              <a:pPr>
                <a:spcAft>
                  <a:spcPts val="600"/>
                </a:spcAft>
                <a:defRPr/>
              </a:pPr>
              <a:t>5</a:t>
            </a:fld>
            <a:endParaRPr lang="de-DE" alt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459476-AA97-235D-2223-51D7419F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r>
              <a:rPr lang="de-DE"/>
              <a:t>Aufbau einer GEDCOM Line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FE691E-EF7F-4387-397A-05A81ED6E895}"/>
              </a:ext>
            </a:extLst>
          </p:cNvPr>
          <p:cNvSpPr txBox="1"/>
          <p:nvPr/>
        </p:nvSpPr>
        <p:spPr>
          <a:xfrm>
            <a:off x="870281" y="1680210"/>
            <a:ext cx="764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Level</a:t>
            </a:r>
            <a:r>
              <a:rPr lang="de-DE" sz="2800"/>
              <a:t>     D     [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Xref</a:t>
            </a:r>
            <a:r>
              <a:rPr lang="de-DE" sz="2800"/>
              <a:t>   D]  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Tag </a:t>
            </a:r>
            <a:r>
              <a:rPr lang="de-DE" sz="2800"/>
              <a:t>       [D 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LineVal</a:t>
            </a:r>
            <a:r>
              <a:rPr lang="de-DE" sz="2800"/>
              <a:t>]     EOL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92E4AC-5CEE-5672-A063-1039C6D855A8}"/>
              </a:ext>
            </a:extLst>
          </p:cNvPr>
          <p:cNvSpPr/>
          <p:nvPr/>
        </p:nvSpPr>
        <p:spPr>
          <a:xfrm>
            <a:off x="600075" y="1387465"/>
            <a:ext cx="7943850" cy="11087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9C5726-7903-D82E-04E5-0E60AAE861FE}"/>
              </a:ext>
            </a:extLst>
          </p:cNvPr>
          <p:cNvSpPr txBox="1"/>
          <p:nvPr/>
        </p:nvSpPr>
        <p:spPr>
          <a:xfrm>
            <a:off x="870282" y="2826688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0   </a:t>
            </a:r>
            <a:r>
              <a:rPr lang="de-DE" sz="2800"/>
              <a:t>_  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FAM</a:t>
            </a:r>
            <a:r>
              <a:rPr lang="de-DE" sz="2800"/>
              <a:t>		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99E7F4-F9D7-24C5-B49A-1FAEBDE22DA1}"/>
              </a:ext>
            </a:extLst>
          </p:cNvPr>
          <p:cNvSpPr txBox="1"/>
          <p:nvPr/>
        </p:nvSpPr>
        <p:spPr>
          <a:xfrm>
            <a:off x="870282" y="3341990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HUSB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@I1@   	     </a:t>
            </a:r>
            <a:endParaRPr lang="de-DE" sz="28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4DA7A9-2D71-8F02-CAED-4BCC2A08351A}"/>
              </a:ext>
            </a:extLst>
          </p:cNvPr>
          <p:cNvSpPr txBox="1"/>
          <p:nvPr/>
        </p:nvSpPr>
        <p:spPr>
          <a:xfrm>
            <a:off x="870282" y="3865210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WIFE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@I2@   	</a:t>
            </a:r>
            <a:endParaRPr lang="de-DE" sz="280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4A5A83-4567-9586-30E4-B946258C1A88}"/>
              </a:ext>
            </a:extLst>
          </p:cNvPr>
          <p:cNvSpPr txBox="1"/>
          <p:nvPr/>
        </p:nvSpPr>
        <p:spPr>
          <a:xfrm>
            <a:off x="870282" y="4380512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MARR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   			        </a:t>
            </a:r>
            <a:r>
              <a:rPr lang="de-DE" sz="2800"/>
              <a:t>\n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D0AF7B-4F6B-8744-659D-BD5ED37133BA}"/>
              </a:ext>
            </a:extLst>
          </p:cNvPr>
          <p:cNvSpPr txBox="1"/>
          <p:nvPr/>
        </p:nvSpPr>
        <p:spPr>
          <a:xfrm>
            <a:off x="870282" y="4903732"/>
            <a:ext cx="672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DATE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1 MAR 1951    </a:t>
            </a:r>
            <a:r>
              <a:rPr lang="de-DE" sz="2800"/>
              <a:t>\n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568E68-CBAF-5324-9C26-6E7F8EF5147E}"/>
              </a:ext>
            </a:extLst>
          </p:cNvPr>
          <p:cNvSpPr txBox="1"/>
          <p:nvPr/>
        </p:nvSpPr>
        <p:spPr>
          <a:xfrm>
            <a:off x="870281" y="5419034"/>
            <a:ext cx="6272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NCHI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2 		    </a:t>
            </a:r>
            <a:endParaRPr lang="de-DE" sz="280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188C47-5151-2539-7D40-3AA75AA91773}"/>
              </a:ext>
            </a:extLst>
          </p:cNvPr>
          <p:cNvSpPr txBox="1"/>
          <p:nvPr/>
        </p:nvSpPr>
        <p:spPr>
          <a:xfrm>
            <a:off x="7024032" y="5407217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87BF8A-3A4F-EBE2-19D8-B1C0F77B8269}"/>
              </a:ext>
            </a:extLst>
          </p:cNvPr>
          <p:cNvSpPr txBox="1"/>
          <p:nvPr/>
        </p:nvSpPr>
        <p:spPr>
          <a:xfrm>
            <a:off x="6996351" y="387293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276A56-E97F-0E08-5060-A6425398C44D}"/>
              </a:ext>
            </a:extLst>
          </p:cNvPr>
          <p:cNvSpPr txBox="1"/>
          <p:nvPr/>
        </p:nvSpPr>
        <p:spPr>
          <a:xfrm>
            <a:off x="6982474" y="334189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FB194C-386E-20F8-B9A1-29DA81C4F2B9}"/>
              </a:ext>
            </a:extLst>
          </p:cNvPr>
          <p:cNvSpPr txBox="1"/>
          <p:nvPr/>
        </p:nvSpPr>
        <p:spPr>
          <a:xfrm>
            <a:off x="6965652" y="2831992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CCBF36E-B0EE-45A9-5A49-7AA673DA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26" y="3429958"/>
            <a:ext cx="1159255" cy="25122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67A910C-C291-F071-5DF9-A2974F77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20" y="3381222"/>
            <a:ext cx="6912951" cy="25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9BDED-7F1F-B8DE-F503-4E86322D58A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098E26C-8BAA-4ACE-83C6-8F04F03DE16F}" type="datetime1">
              <a:rPr lang="de-DE" smtClean="0"/>
              <a:pPr>
                <a:spcAft>
                  <a:spcPts val="600"/>
                </a:spcAft>
                <a:defRPr/>
              </a:pPr>
              <a:t>25.02.2023</a:t>
            </a:fld>
            <a:endParaRPr lang="de-DE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C88FA0C-7BF7-75D6-A8F9-57A5EC6A1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/>
          <a:p>
            <a:pPr>
              <a:defRPr/>
            </a:pPr>
            <a:r>
              <a:rPr lang="de-DE"/>
              <a:t>Quelle: Fam22</a:t>
            </a:r>
          </a:p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4BB6E-5A96-3262-35B3-93BDA7B04B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A8CEE4A-E163-47DE-8784-5B8DE9F7A78A}" type="slidenum">
              <a:rPr lang="de-DE" altLang="de-DE" smtClean="0"/>
              <a:pPr>
                <a:spcAft>
                  <a:spcPts val="600"/>
                </a:spcAft>
                <a:defRPr/>
              </a:pPr>
              <a:t>6</a:t>
            </a:fld>
            <a:endParaRPr lang="de-DE" alt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459476-AA97-235D-2223-51D7419F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r>
              <a:rPr lang="de-DE"/>
              <a:t>Aufbau einer GEDCOM Line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FE691E-EF7F-4387-397A-05A81ED6E895}"/>
              </a:ext>
            </a:extLst>
          </p:cNvPr>
          <p:cNvSpPr txBox="1"/>
          <p:nvPr/>
        </p:nvSpPr>
        <p:spPr>
          <a:xfrm>
            <a:off x="870281" y="1680210"/>
            <a:ext cx="764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Level</a:t>
            </a:r>
            <a:r>
              <a:rPr lang="de-DE" sz="2800"/>
              <a:t>     D     [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Xref</a:t>
            </a:r>
            <a:r>
              <a:rPr lang="de-DE" sz="2800"/>
              <a:t>   D]  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Tag </a:t>
            </a:r>
            <a:r>
              <a:rPr lang="de-DE" sz="2800"/>
              <a:t>       [D 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LineVal</a:t>
            </a:r>
            <a:r>
              <a:rPr lang="de-DE" sz="2800"/>
              <a:t>]     EOL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92E4AC-5CEE-5672-A063-1039C6D855A8}"/>
              </a:ext>
            </a:extLst>
          </p:cNvPr>
          <p:cNvSpPr/>
          <p:nvPr/>
        </p:nvSpPr>
        <p:spPr>
          <a:xfrm>
            <a:off x="600075" y="1387465"/>
            <a:ext cx="7943850" cy="11087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9C5726-7903-D82E-04E5-0E60AAE861FE}"/>
              </a:ext>
            </a:extLst>
          </p:cNvPr>
          <p:cNvSpPr txBox="1"/>
          <p:nvPr/>
        </p:nvSpPr>
        <p:spPr>
          <a:xfrm>
            <a:off x="870282" y="2826688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0   </a:t>
            </a:r>
            <a:r>
              <a:rPr lang="de-DE" sz="2800"/>
              <a:t>_  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FAM</a:t>
            </a:r>
            <a:r>
              <a:rPr lang="de-DE" sz="2800"/>
              <a:t>		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99E7F4-F9D7-24C5-B49A-1FAEBDE22DA1}"/>
              </a:ext>
            </a:extLst>
          </p:cNvPr>
          <p:cNvSpPr txBox="1"/>
          <p:nvPr/>
        </p:nvSpPr>
        <p:spPr>
          <a:xfrm>
            <a:off x="870282" y="3341990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HUSB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@I1@   	     </a:t>
            </a:r>
            <a:endParaRPr lang="de-DE" sz="28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4DA7A9-2D71-8F02-CAED-4BCC2A08351A}"/>
              </a:ext>
            </a:extLst>
          </p:cNvPr>
          <p:cNvSpPr txBox="1"/>
          <p:nvPr/>
        </p:nvSpPr>
        <p:spPr>
          <a:xfrm>
            <a:off x="870282" y="3865210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WIFE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@I2@   	</a:t>
            </a:r>
            <a:endParaRPr lang="de-DE" sz="280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4A5A83-4567-9586-30E4-B946258C1A88}"/>
              </a:ext>
            </a:extLst>
          </p:cNvPr>
          <p:cNvSpPr txBox="1"/>
          <p:nvPr/>
        </p:nvSpPr>
        <p:spPr>
          <a:xfrm>
            <a:off x="870282" y="4380512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MARR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   			        </a:t>
            </a:r>
            <a:r>
              <a:rPr lang="de-DE" sz="2800"/>
              <a:t>\n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D0AF7B-4F6B-8744-659D-BD5ED37133BA}"/>
              </a:ext>
            </a:extLst>
          </p:cNvPr>
          <p:cNvSpPr txBox="1"/>
          <p:nvPr/>
        </p:nvSpPr>
        <p:spPr>
          <a:xfrm>
            <a:off x="870282" y="4903732"/>
            <a:ext cx="672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DATE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1 MAR 1951    </a:t>
            </a:r>
            <a:r>
              <a:rPr lang="de-DE" sz="2800"/>
              <a:t>\n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568E68-CBAF-5324-9C26-6E7F8EF5147E}"/>
              </a:ext>
            </a:extLst>
          </p:cNvPr>
          <p:cNvSpPr txBox="1"/>
          <p:nvPr/>
        </p:nvSpPr>
        <p:spPr>
          <a:xfrm>
            <a:off x="870281" y="5419034"/>
            <a:ext cx="6272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NCHI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2 		    </a:t>
            </a:r>
            <a:endParaRPr lang="de-DE" sz="280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188C47-5151-2539-7D40-3AA75AA91773}"/>
              </a:ext>
            </a:extLst>
          </p:cNvPr>
          <p:cNvSpPr txBox="1"/>
          <p:nvPr/>
        </p:nvSpPr>
        <p:spPr>
          <a:xfrm>
            <a:off x="7024032" y="5407217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87BF8A-3A4F-EBE2-19D8-B1C0F77B8269}"/>
              </a:ext>
            </a:extLst>
          </p:cNvPr>
          <p:cNvSpPr txBox="1"/>
          <p:nvPr/>
        </p:nvSpPr>
        <p:spPr>
          <a:xfrm>
            <a:off x="6996351" y="387293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276A56-E97F-0E08-5060-A6425398C44D}"/>
              </a:ext>
            </a:extLst>
          </p:cNvPr>
          <p:cNvSpPr txBox="1"/>
          <p:nvPr/>
        </p:nvSpPr>
        <p:spPr>
          <a:xfrm>
            <a:off x="6982474" y="334189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FB194C-386E-20F8-B9A1-29DA81C4F2B9}"/>
              </a:ext>
            </a:extLst>
          </p:cNvPr>
          <p:cNvSpPr txBox="1"/>
          <p:nvPr/>
        </p:nvSpPr>
        <p:spPr>
          <a:xfrm>
            <a:off x="6965652" y="2831992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CCBF36E-B0EE-45A9-5A49-7AA673DA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26" y="3429958"/>
            <a:ext cx="1159255" cy="25122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6456B17-184C-3214-496A-E02214A3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4492209"/>
            <a:ext cx="704533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9BDED-7F1F-B8DE-F503-4E86322D58A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098E26C-8BAA-4ACE-83C6-8F04F03DE16F}" type="datetime1">
              <a:rPr lang="de-DE" smtClean="0"/>
              <a:pPr>
                <a:spcAft>
                  <a:spcPts val="600"/>
                </a:spcAft>
                <a:defRPr/>
              </a:pPr>
              <a:t>25.02.2023</a:t>
            </a:fld>
            <a:endParaRPr lang="de-DE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C88FA0C-7BF7-75D6-A8F9-57A5EC6A1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/>
          <a:p>
            <a:pPr>
              <a:defRPr/>
            </a:pPr>
            <a:r>
              <a:rPr lang="de-DE"/>
              <a:t>Quelle: Fam22</a:t>
            </a:r>
          </a:p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4BB6E-5A96-3262-35B3-93BDA7B04B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A8CEE4A-E163-47DE-8784-5B8DE9F7A78A}" type="slidenum">
              <a:rPr lang="de-DE" altLang="de-DE" smtClean="0"/>
              <a:pPr>
                <a:spcAft>
                  <a:spcPts val="600"/>
                </a:spcAft>
                <a:defRPr/>
              </a:pPr>
              <a:t>7</a:t>
            </a:fld>
            <a:endParaRPr lang="de-DE" alt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459476-AA97-235D-2223-51D7419F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r>
              <a:rPr lang="de-DE"/>
              <a:t>Aufbau einer GEDCOM Line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FE691E-EF7F-4387-397A-05A81ED6E895}"/>
              </a:ext>
            </a:extLst>
          </p:cNvPr>
          <p:cNvSpPr txBox="1"/>
          <p:nvPr/>
        </p:nvSpPr>
        <p:spPr>
          <a:xfrm>
            <a:off x="870281" y="1680210"/>
            <a:ext cx="764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Level</a:t>
            </a:r>
            <a:r>
              <a:rPr lang="de-DE" sz="2800"/>
              <a:t>     D     [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Xref</a:t>
            </a:r>
            <a:r>
              <a:rPr lang="de-DE" sz="2800"/>
              <a:t>   D]  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Tag </a:t>
            </a:r>
            <a:r>
              <a:rPr lang="de-DE" sz="2800"/>
              <a:t>       [D 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LineVal</a:t>
            </a:r>
            <a:r>
              <a:rPr lang="de-DE" sz="2800"/>
              <a:t>]     EOL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92E4AC-5CEE-5672-A063-1039C6D855A8}"/>
              </a:ext>
            </a:extLst>
          </p:cNvPr>
          <p:cNvSpPr/>
          <p:nvPr/>
        </p:nvSpPr>
        <p:spPr>
          <a:xfrm>
            <a:off x="600075" y="1387465"/>
            <a:ext cx="7943850" cy="11087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9C5726-7903-D82E-04E5-0E60AAE861FE}"/>
              </a:ext>
            </a:extLst>
          </p:cNvPr>
          <p:cNvSpPr txBox="1"/>
          <p:nvPr/>
        </p:nvSpPr>
        <p:spPr>
          <a:xfrm>
            <a:off x="870282" y="2826688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0   </a:t>
            </a:r>
            <a:r>
              <a:rPr lang="de-DE" sz="2800"/>
              <a:t>_  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FAM</a:t>
            </a:r>
            <a:r>
              <a:rPr lang="de-DE" sz="2800"/>
              <a:t>		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99E7F4-F9D7-24C5-B49A-1FAEBDE22DA1}"/>
              </a:ext>
            </a:extLst>
          </p:cNvPr>
          <p:cNvSpPr txBox="1"/>
          <p:nvPr/>
        </p:nvSpPr>
        <p:spPr>
          <a:xfrm>
            <a:off x="870282" y="3341990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HUSB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@I1@   	     </a:t>
            </a:r>
            <a:endParaRPr lang="de-DE" sz="28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4DA7A9-2D71-8F02-CAED-4BCC2A08351A}"/>
              </a:ext>
            </a:extLst>
          </p:cNvPr>
          <p:cNvSpPr txBox="1"/>
          <p:nvPr/>
        </p:nvSpPr>
        <p:spPr>
          <a:xfrm>
            <a:off x="870282" y="3865210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WIFE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@I2@   	</a:t>
            </a:r>
            <a:endParaRPr lang="de-DE" sz="280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4A5A83-4567-9586-30E4-B946258C1A88}"/>
              </a:ext>
            </a:extLst>
          </p:cNvPr>
          <p:cNvSpPr txBox="1"/>
          <p:nvPr/>
        </p:nvSpPr>
        <p:spPr>
          <a:xfrm>
            <a:off x="870282" y="4380512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MARR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   			        </a:t>
            </a:r>
            <a:r>
              <a:rPr lang="de-DE" sz="2800"/>
              <a:t>\n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D0AF7B-4F6B-8744-659D-BD5ED37133BA}"/>
              </a:ext>
            </a:extLst>
          </p:cNvPr>
          <p:cNvSpPr txBox="1"/>
          <p:nvPr/>
        </p:nvSpPr>
        <p:spPr>
          <a:xfrm>
            <a:off x="870282" y="4903732"/>
            <a:ext cx="672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DATE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1 MAR 1951    </a:t>
            </a:r>
            <a:r>
              <a:rPr lang="de-DE" sz="2800"/>
              <a:t>\n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568E68-CBAF-5324-9C26-6E7F8EF5147E}"/>
              </a:ext>
            </a:extLst>
          </p:cNvPr>
          <p:cNvSpPr txBox="1"/>
          <p:nvPr/>
        </p:nvSpPr>
        <p:spPr>
          <a:xfrm>
            <a:off x="870281" y="5419034"/>
            <a:ext cx="6272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NCHI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2 		    </a:t>
            </a:r>
            <a:endParaRPr lang="de-DE" sz="280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188C47-5151-2539-7D40-3AA75AA91773}"/>
              </a:ext>
            </a:extLst>
          </p:cNvPr>
          <p:cNvSpPr txBox="1"/>
          <p:nvPr/>
        </p:nvSpPr>
        <p:spPr>
          <a:xfrm>
            <a:off x="7024032" y="5407217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87BF8A-3A4F-EBE2-19D8-B1C0F77B8269}"/>
              </a:ext>
            </a:extLst>
          </p:cNvPr>
          <p:cNvSpPr txBox="1"/>
          <p:nvPr/>
        </p:nvSpPr>
        <p:spPr>
          <a:xfrm>
            <a:off x="6996351" y="387293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276A56-E97F-0E08-5060-A6425398C44D}"/>
              </a:ext>
            </a:extLst>
          </p:cNvPr>
          <p:cNvSpPr txBox="1"/>
          <p:nvPr/>
        </p:nvSpPr>
        <p:spPr>
          <a:xfrm>
            <a:off x="6982474" y="334189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FB194C-386E-20F8-B9A1-29DA81C4F2B9}"/>
              </a:ext>
            </a:extLst>
          </p:cNvPr>
          <p:cNvSpPr txBox="1"/>
          <p:nvPr/>
        </p:nvSpPr>
        <p:spPr>
          <a:xfrm>
            <a:off x="6965652" y="2831992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CCBF36E-B0EE-45A9-5A49-7AA673DA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26" y="3429958"/>
            <a:ext cx="1159255" cy="25122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269263-C34A-0CF0-702D-4C59223F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0" y="5458266"/>
            <a:ext cx="7428463" cy="8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3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9BDED-7F1F-B8DE-F503-4E86322D58A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098E26C-8BAA-4ACE-83C6-8F04F03DE16F}" type="datetime1">
              <a:rPr lang="de-DE" smtClean="0"/>
              <a:pPr>
                <a:spcAft>
                  <a:spcPts val="600"/>
                </a:spcAft>
                <a:defRPr/>
              </a:pPr>
              <a:t>25.02.2023</a:t>
            </a:fld>
            <a:endParaRPr lang="de-DE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C88FA0C-7BF7-75D6-A8F9-57A5EC6A1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/>
          <a:p>
            <a:pPr>
              <a:defRPr/>
            </a:pPr>
            <a:r>
              <a:rPr lang="de-DE"/>
              <a:t>Quelle: Fam22</a:t>
            </a:r>
          </a:p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4BB6E-5A96-3262-35B3-93BDA7B04B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A8CEE4A-E163-47DE-8784-5B8DE9F7A78A}" type="slidenum">
              <a:rPr lang="de-DE" altLang="de-DE" smtClean="0"/>
              <a:pPr>
                <a:spcAft>
                  <a:spcPts val="600"/>
                </a:spcAft>
                <a:defRPr/>
              </a:pPr>
              <a:t>8</a:t>
            </a:fld>
            <a:endParaRPr lang="de-DE" alt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459476-AA97-235D-2223-51D7419F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r>
              <a:rPr lang="de-DE"/>
              <a:t>Aufbau einer GEDCOM Line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FE691E-EF7F-4387-397A-05A81ED6E895}"/>
              </a:ext>
            </a:extLst>
          </p:cNvPr>
          <p:cNvSpPr txBox="1"/>
          <p:nvPr/>
        </p:nvSpPr>
        <p:spPr>
          <a:xfrm>
            <a:off x="870281" y="1680210"/>
            <a:ext cx="764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Level</a:t>
            </a:r>
            <a:r>
              <a:rPr lang="de-DE" sz="2800"/>
              <a:t>     D     [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Xref</a:t>
            </a:r>
            <a:r>
              <a:rPr lang="de-DE" sz="2800"/>
              <a:t>   D]  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Tag </a:t>
            </a:r>
            <a:r>
              <a:rPr lang="de-DE" sz="2800"/>
              <a:t>       [D 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LineVal</a:t>
            </a:r>
            <a:r>
              <a:rPr lang="de-DE" sz="2800"/>
              <a:t>]     EOL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92E4AC-5CEE-5672-A063-1039C6D855A8}"/>
              </a:ext>
            </a:extLst>
          </p:cNvPr>
          <p:cNvSpPr/>
          <p:nvPr/>
        </p:nvSpPr>
        <p:spPr>
          <a:xfrm>
            <a:off x="600075" y="1387465"/>
            <a:ext cx="7943850" cy="11087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9C5726-7903-D82E-04E5-0E60AAE861FE}"/>
              </a:ext>
            </a:extLst>
          </p:cNvPr>
          <p:cNvSpPr txBox="1"/>
          <p:nvPr/>
        </p:nvSpPr>
        <p:spPr>
          <a:xfrm>
            <a:off x="870282" y="2826688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0   </a:t>
            </a:r>
            <a:r>
              <a:rPr lang="de-DE" sz="2800"/>
              <a:t>_   </a:t>
            </a:r>
            <a:r>
              <a:rPr lang="de-DE" sz="2800">
                <a:solidFill>
                  <a:schemeClr val="accent2">
                    <a:lumMod val="75000"/>
                  </a:schemeClr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FAM</a:t>
            </a:r>
            <a:r>
              <a:rPr lang="de-DE" sz="2800"/>
              <a:t>		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99E7F4-F9D7-24C5-B49A-1FAEBDE22DA1}"/>
              </a:ext>
            </a:extLst>
          </p:cNvPr>
          <p:cNvSpPr txBox="1"/>
          <p:nvPr/>
        </p:nvSpPr>
        <p:spPr>
          <a:xfrm>
            <a:off x="870282" y="3341990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HUSB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@I1@   	     </a:t>
            </a:r>
            <a:endParaRPr lang="de-DE" sz="28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4DA7A9-2D71-8F02-CAED-4BCC2A08351A}"/>
              </a:ext>
            </a:extLst>
          </p:cNvPr>
          <p:cNvSpPr txBox="1"/>
          <p:nvPr/>
        </p:nvSpPr>
        <p:spPr>
          <a:xfrm>
            <a:off x="870282" y="3865210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WIFE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@I2@   	</a:t>
            </a:r>
            <a:endParaRPr lang="de-DE" sz="280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4A5A83-4567-9586-30E4-B946258C1A88}"/>
              </a:ext>
            </a:extLst>
          </p:cNvPr>
          <p:cNvSpPr txBox="1"/>
          <p:nvPr/>
        </p:nvSpPr>
        <p:spPr>
          <a:xfrm>
            <a:off x="870282" y="4380512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MARR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   			        </a:t>
            </a:r>
            <a:r>
              <a:rPr lang="de-DE" sz="2800"/>
              <a:t>\n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D0AF7B-4F6B-8744-659D-BD5ED37133BA}"/>
              </a:ext>
            </a:extLst>
          </p:cNvPr>
          <p:cNvSpPr txBox="1"/>
          <p:nvPr/>
        </p:nvSpPr>
        <p:spPr>
          <a:xfrm>
            <a:off x="870282" y="4903732"/>
            <a:ext cx="672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DATE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1 MAR 1951    </a:t>
            </a:r>
            <a:r>
              <a:rPr lang="de-DE" sz="2800"/>
              <a:t>\n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568E68-CBAF-5324-9C26-6E7F8EF5147E}"/>
              </a:ext>
            </a:extLst>
          </p:cNvPr>
          <p:cNvSpPr txBox="1"/>
          <p:nvPr/>
        </p:nvSpPr>
        <p:spPr>
          <a:xfrm>
            <a:off x="870281" y="5419034"/>
            <a:ext cx="6272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3">
                    <a:lumMod val="75000"/>
                  </a:schemeClr>
                </a:solidFill>
              </a:rPr>
              <a:t>1   </a:t>
            </a:r>
            <a:r>
              <a:rPr lang="de-DE" sz="2800"/>
              <a:t>_   </a:t>
            </a:r>
            <a:r>
              <a:rPr lang="de-DE" sz="2800">
                <a:solidFill>
                  <a:srgbClr val="FF0000"/>
                </a:solidFill>
              </a:rPr>
              <a:t>@F1@   </a:t>
            </a:r>
            <a:r>
              <a:rPr lang="de-DE" sz="2800"/>
              <a:t>_  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NCHI     </a:t>
            </a:r>
            <a:r>
              <a:rPr lang="de-DE" sz="2800"/>
              <a:t>_ </a:t>
            </a:r>
            <a:r>
              <a:rPr lang="de-DE" sz="280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de-DE" sz="2800">
                <a:solidFill>
                  <a:schemeClr val="accent6">
                    <a:lumMod val="75000"/>
                  </a:schemeClr>
                </a:solidFill>
              </a:rPr>
              <a:t>2 		    </a:t>
            </a:r>
            <a:endParaRPr lang="de-DE" sz="280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188C47-5151-2539-7D40-3AA75AA91773}"/>
              </a:ext>
            </a:extLst>
          </p:cNvPr>
          <p:cNvSpPr txBox="1"/>
          <p:nvPr/>
        </p:nvSpPr>
        <p:spPr>
          <a:xfrm>
            <a:off x="7024032" y="5407217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87BF8A-3A4F-EBE2-19D8-B1C0F77B8269}"/>
              </a:ext>
            </a:extLst>
          </p:cNvPr>
          <p:cNvSpPr txBox="1"/>
          <p:nvPr/>
        </p:nvSpPr>
        <p:spPr>
          <a:xfrm>
            <a:off x="6996351" y="387293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276A56-E97F-0E08-5060-A6425398C44D}"/>
              </a:ext>
            </a:extLst>
          </p:cNvPr>
          <p:cNvSpPr txBox="1"/>
          <p:nvPr/>
        </p:nvSpPr>
        <p:spPr>
          <a:xfrm>
            <a:off x="6982474" y="3341893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FB194C-386E-20F8-B9A1-29DA81C4F2B9}"/>
              </a:ext>
            </a:extLst>
          </p:cNvPr>
          <p:cNvSpPr txBox="1"/>
          <p:nvPr/>
        </p:nvSpPr>
        <p:spPr>
          <a:xfrm>
            <a:off x="6965652" y="2831992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/>
              <a:t>\n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CCBF36E-B0EE-45A9-5A49-7AA673DA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26" y="3429958"/>
            <a:ext cx="1159255" cy="25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13E883-5D9F-0C79-8F50-3EA6D3B624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F52D88-7AB7-657D-DDA3-65772BBAC3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1F2D9F-B6BB-E7C6-2996-0779DC3829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94A8684-11C5-F5EF-4F61-D373ABC4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964F57-15B7-5B85-C06D-B22979523F77}"/>
              </a:ext>
            </a:extLst>
          </p:cNvPr>
          <p:cNvSpPr txBox="1"/>
          <p:nvPr/>
        </p:nvSpPr>
        <p:spPr>
          <a:xfrm>
            <a:off x="3635896" y="305966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Optimierung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28E2A0-851C-80B6-5FE4-33ACA3295F29}"/>
              </a:ext>
            </a:extLst>
          </p:cNvPr>
          <p:cNvSpPr/>
          <p:nvPr/>
        </p:nvSpPr>
        <p:spPr>
          <a:xfrm>
            <a:off x="863588" y="2590091"/>
            <a:ext cx="7416824" cy="1368152"/>
          </a:xfrm>
          <a:prstGeom prst="rect">
            <a:avLst/>
          </a:prstGeom>
          <a:solidFill>
            <a:srgbClr val="115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29CB0E-075C-6F81-BCB6-E9CA4A304CC8}"/>
              </a:ext>
            </a:extLst>
          </p:cNvPr>
          <p:cNvSpPr txBox="1"/>
          <p:nvPr/>
        </p:nvSpPr>
        <p:spPr>
          <a:xfrm>
            <a:off x="863588" y="301350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Konzept</a:t>
            </a:r>
            <a:endParaRPr lang="de-DE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0413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824</Words>
  <Application>Microsoft Office PowerPoint</Application>
  <PresentationFormat>Bildschirmpräsentation (4:3)</PresentationFormat>
  <Paragraphs>126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Alwyn New Rg</vt:lpstr>
      <vt:lpstr>Verdana</vt:lpstr>
      <vt:lpstr>Alwyn New Lt</vt:lpstr>
      <vt:lpstr>Calibri</vt:lpstr>
      <vt:lpstr>Larissa</vt:lpstr>
      <vt:lpstr>PowerPoint-Präsentation</vt:lpstr>
      <vt:lpstr>PowerPoint-Präsentation</vt:lpstr>
      <vt:lpstr> Motivation</vt:lpstr>
      <vt:lpstr> Aufbau einer GEDCOM Line</vt:lpstr>
      <vt:lpstr> Aufbau einer GEDCOM Line</vt:lpstr>
      <vt:lpstr> Aufbau einer GEDCOM Line</vt:lpstr>
      <vt:lpstr> Aufbau einer GEDCOM Line</vt:lpstr>
      <vt:lpstr> Aufbau einer GEDCOM Line</vt:lpstr>
      <vt:lpstr>PowerPoint-Präsentation</vt:lpstr>
      <vt:lpstr>PowerPoint-Präsentation</vt:lpstr>
      <vt:lpstr> Quellen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Müller</dc:creator>
  <cp:lastModifiedBy>Marius Müller</cp:lastModifiedBy>
  <cp:revision>20</cp:revision>
  <dcterms:created xsi:type="dcterms:W3CDTF">2022-07-12T10:18:44Z</dcterms:created>
  <dcterms:modified xsi:type="dcterms:W3CDTF">2023-02-25T15:54:55Z</dcterms:modified>
</cp:coreProperties>
</file>