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8" r:id="rId2"/>
    <p:sldId id="350" r:id="rId3"/>
    <p:sldId id="349" r:id="rId4"/>
    <p:sldId id="348" r:id="rId5"/>
    <p:sldId id="346" r:id="rId6"/>
    <p:sldId id="298" r:id="rId7"/>
    <p:sldId id="354" r:id="rId8"/>
    <p:sldId id="352" r:id="rId9"/>
    <p:sldId id="351" r:id="rId10"/>
    <p:sldId id="344" r:id="rId11"/>
    <p:sldId id="353" r:id="rId12"/>
    <p:sldId id="259" r:id="rId13"/>
    <p:sldId id="347" r:id="rId14"/>
    <p:sldId id="361" r:id="rId15"/>
    <p:sldId id="355" r:id="rId16"/>
    <p:sldId id="356" r:id="rId17"/>
    <p:sldId id="358" r:id="rId18"/>
    <p:sldId id="362" r:id="rId19"/>
    <p:sldId id="359" r:id="rId20"/>
    <p:sldId id="364" r:id="rId21"/>
    <p:sldId id="363" r:id="rId22"/>
    <p:sldId id="365" r:id="rId23"/>
    <p:sldId id="367" r:id="rId24"/>
    <p:sldId id="368" r:id="rId25"/>
    <p:sldId id="366" r:id="rId26"/>
    <p:sldId id="370" r:id="rId27"/>
    <p:sldId id="369" r:id="rId28"/>
    <p:sldId id="371" r:id="rId29"/>
    <p:sldId id="372" r:id="rId30"/>
    <p:sldId id="289" r:id="rId31"/>
    <p:sldId id="336"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323232"/>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1E64-A4D8-40CD-AFD4-085B09F708F6}" v="30" dt="2023-02-25T15:53:00.5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48" autoAdjust="0"/>
    <p:restoredTop sz="67760" autoAdjust="0"/>
  </p:normalViewPr>
  <p:slideViewPr>
    <p:cSldViewPr snapToGrid="0">
      <p:cViewPr varScale="1">
        <p:scale>
          <a:sx n="126" d="100"/>
          <a:sy n="126" d="100"/>
        </p:scale>
        <p:origin x="208" y="688"/>
      </p:cViewPr>
      <p:guideLst>
        <p:guide orient="horz" pos="2160"/>
        <p:guide pos="288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6b6cee40daaee166" providerId="LiveId" clId="{3E72ECCA-70FB-4CC1-B829-7B0810267E8E}"/>
    <pc:docChg chg="undo custSel addSld delSld modSld sldOrd">
      <pc:chgData name="Marius Müller" userId="6b6cee40daaee166" providerId="LiveId" clId="{3E72ECCA-70FB-4CC1-B829-7B0810267E8E}" dt="2023-01-25T17:22:13.165" v="14210" actId="20577"/>
      <pc:docMkLst>
        <pc:docMk/>
      </pc:docMkLst>
      <pc:sldChg chg="modSp mod modNotesTx">
        <pc:chgData name="Marius Müller" userId="6b6cee40daaee166" providerId="LiveId" clId="{3E72ECCA-70FB-4CC1-B829-7B0810267E8E}" dt="2023-01-25T14:14:40.116" v="11804" actId="20577"/>
        <pc:sldMkLst>
          <pc:docMk/>
          <pc:sldMk cId="0" sldId="258"/>
        </pc:sldMkLst>
        <pc:spChg chg="mod">
          <ac:chgData name="Marius Müller" userId="6b6cee40daaee166" providerId="LiveId" clId="{3E72ECCA-70FB-4CC1-B829-7B0810267E8E}" dt="2023-01-25T14:14:07.170" v="11778" actId="403"/>
          <ac:spMkLst>
            <pc:docMk/>
            <pc:sldMk cId="0" sldId="258"/>
            <ac:spMk id="18434" creationId="{00000000-0000-0000-0000-000000000000}"/>
          </ac:spMkLst>
        </pc:spChg>
      </pc:sldChg>
      <pc:sldChg chg="modSp mod modNotesTx">
        <pc:chgData name="Marius Müller" userId="6b6cee40daaee166" providerId="LiveId" clId="{3E72ECCA-70FB-4CC1-B829-7B0810267E8E}" dt="2023-01-23T14:34:36.253" v="2701" actId="20577"/>
        <pc:sldMkLst>
          <pc:docMk/>
          <pc:sldMk cId="2803804131" sldId="259"/>
        </pc:sldMkLst>
        <pc:spChg chg="mod">
          <ac:chgData name="Marius Müller" userId="6b6cee40daaee166" providerId="LiveId" clId="{3E72ECCA-70FB-4CC1-B829-7B0810267E8E}" dt="2023-01-23T14:33:46.064" v="2655"/>
          <ac:spMkLst>
            <pc:docMk/>
            <pc:sldMk cId="2803804131" sldId="259"/>
            <ac:spMk id="8" creationId="{FF29CB0E-075C-6F81-BCB6-E9CA4A304CC8}"/>
          </ac:spMkLst>
        </pc:spChg>
      </pc:sldChg>
      <pc:sldChg chg="del">
        <pc:chgData name="Marius Müller" userId="6b6cee40daaee166" providerId="LiveId" clId="{3E72ECCA-70FB-4CC1-B829-7B0810267E8E}" dt="2023-01-23T13:30:17.663" v="0" actId="2696"/>
        <pc:sldMkLst>
          <pc:docMk/>
          <pc:sldMk cId="1798470772" sldId="262"/>
        </pc:sldMkLst>
      </pc:sldChg>
      <pc:sldChg chg="del">
        <pc:chgData name="Marius Müller" userId="6b6cee40daaee166" providerId="LiveId" clId="{3E72ECCA-70FB-4CC1-B829-7B0810267E8E}" dt="2023-01-23T13:30:17.663" v="0" actId="2696"/>
        <pc:sldMkLst>
          <pc:docMk/>
          <pc:sldMk cId="1358089196" sldId="265"/>
        </pc:sldMkLst>
      </pc:sldChg>
      <pc:sldChg chg="del">
        <pc:chgData name="Marius Müller" userId="6b6cee40daaee166" providerId="LiveId" clId="{3E72ECCA-70FB-4CC1-B829-7B0810267E8E}" dt="2023-01-23T13:30:17.663" v="0" actId="2696"/>
        <pc:sldMkLst>
          <pc:docMk/>
          <pc:sldMk cId="1678639786" sldId="266"/>
        </pc:sldMkLst>
      </pc:sldChg>
      <pc:sldChg chg="del">
        <pc:chgData name="Marius Müller" userId="6b6cee40daaee166" providerId="LiveId" clId="{3E72ECCA-70FB-4CC1-B829-7B0810267E8E}" dt="2023-01-23T13:30:17.663" v="0" actId="2696"/>
        <pc:sldMkLst>
          <pc:docMk/>
          <pc:sldMk cId="2815575266" sldId="267"/>
        </pc:sldMkLst>
      </pc:sldChg>
      <pc:sldChg chg="del">
        <pc:chgData name="Marius Müller" userId="6b6cee40daaee166" providerId="LiveId" clId="{3E72ECCA-70FB-4CC1-B829-7B0810267E8E}" dt="2023-01-23T13:30:17.663" v="0" actId="2696"/>
        <pc:sldMkLst>
          <pc:docMk/>
          <pc:sldMk cId="2586101987" sldId="269"/>
        </pc:sldMkLst>
      </pc:sldChg>
      <pc:sldChg chg="del">
        <pc:chgData name="Marius Müller" userId="6b6cee40daaee166" providerId="LiveId" clId="{3E72ECCA-70FB-4CC1-B829-7B0810267E8E}" dt="2023-01-23T15:02:00.752" v="3842" actId="2696"/>
        <pc:sldMkLst>
          <pc:docMk/>
          <pc:sldMk cId="3272219581" sldId="270"/>
        </pc:sldMkLst>
      </pc:sldChg>
      <pc:sldChg chg="del">
        <pc:chgData name="Marius Müller" userId="6b6cee40daaee166" providerId="LiveId" clId="{3E72ECCA-70FB-4CC1-B829-7B0810267E8E}" dt="2023-01-23T13:30:17.663" v="0" actId="2696"/>
        <pc:sldMkLst>
          <pc:docMk/>
          <pc:sldMk cId="4183269962" sldId="280"/>
        </pc:sldMkLst>
      </pc:sldChg>
      <pc:sldChg chg="del">
        <pc:chgData name="Marius Müller" userId="6b6cee40daaee166" providerId="LiveId" clId="{3E72ECCA-70FB-4CC1-B829-7B0810267E8E}" dt="2023-01-23T13:30:17.663" v="0" actId="2696"/>
        <pc:sldMkLst>
          <pc:docMk/>
          <pc:sldMk cId="1927803030" sldId="281"/>
        </pc:sldMkLst>
      </pc:sldChg>
      <pc:sldChg chg="del">
        <pc:chgData name="Marius Müller" userId="6b6cee40daaee166" providerId="LiveId" clId="{3E72ECCA-70FB-4CC1-B829-7B0810267E8E}" dt="2023-01-23T13:30:17.663" v="0" actId="2696"/>
        <pc:sldMkLst>
          <pc:docMk/>
          <pc:sldMk cId="4030774354" sldId="282"/>
        </pc:sldMkLst>
      </pc:sldChg>
      <pc:sldChg chg="del">
        <pc:chgData name="Marius Müller" userId="6b6cee40daaee166" providerId="LiveId" clId="{3E72ECCA-70FB-4CC1-B829-7B0810267E8E}" dt="2023-01-23T13:30:17.663" v="0" actId="2696"/>
        <pc:sldMkLst>
          <pc:docMk/>
          <pc:sldMk cId="2380374206" sldId="283"/>
        </pc:sldMkLst>
      </pc:sldChg>
      <pc:sldChg chg="del">
        <pc:chgData name="Marius Müller" userId="6b6cee40daaee166" providerId="LiveId" clId="{3E72ECCA-70FB-4CC1-B829-7B0810267E8E}" dt="2023-01-23T13:30:17.663" v="0" actId="2696"/>
        <pc:sldMkLst>
          <pc:docMk/>
          <pc:sldMk cId="1273769531" sldId="284"/>
        </pc:sldMkLst>
      </pc:sldChg>
      <pc:sldChg chg="del">
        <pc:chgData name="Marius Müller" userId="6b6cee40daaee166" providerId="LiveId" clId="{3E72ECCA-70FB-4CC1-B829-7B0810267E8E}" dt="2023-01-23T13:30:17.663" v="0" actId="2696"/>
        <pc:sldMkLst>
          <pc:docMk/>
          <pc:sldMk cId="1733461403" sldId="285"/>
        </pc:sldMkLst>
      </pc:sldChg>
      <pc:sldChg chg="del">
        <pc:chgData name="Marius Müller" userId="6b6cee40daaee166" providerId="LiveId" clId="{3E72ECCA-70FB-4CC1-B829-7B0810267E8E}" dt="2023-01-23T13:30:17.663" v="0" actId="2696"/>
        <pc:sldMkLst>
          <pc:docMk/>
          <pc:sldMk cId="2919930025" sldId="286"/>
        </pc:sldMkLst>
      </pc:sldChg>
      <pc:sldChg chg="del">
        <pc:chgData name="Marius Müller" userId="6b6cee40daaee166" providerId="LiveId" clId="{3E72ECCA-70FB-4CC1-B829-7B0810267E8E}" dt="2023-01-23T13:30:17.663" v="0" actId="2696"/>
        <pc:sldMkLst>
          <pc:docMk/>
          <pc:sldMk cId="474985380" sldId="287"/>
        </pc:sldMkLst>
      </pc:sldChg>
      <pc:sldChg chg="modSp mod">
        <pc:chgData name="Marius Müller" userId="6b6cee40daaee166" providerId="LiveId" clId="{3E72ECCA-70FB-4CC1-B829-7B0810267E8E}" dt="2023-01-23T14:45:58.204" v="2944" actId="1076"/>
        <pc:sldMkLst>
          <pc:docMk/>
          <pc:sldMk cId="2915413679" sldId="288"/>
        </pc:sldMkLst>
        <pc:spChg chg="mod">
          <ac:chgData name="Marius Müller" userId="6b6cee40daaee166" providerId="LiveId" clId="{3E72ECCA-70FB-4CC1-B829-7B0810267E8E}" dt="2023-01-23T14:45:58.204" v="2944" actId="1076"/>
          <ac:spMkLst>
            <pc:docMk/>
            <pc:sldMk cId="2915413679" sldId="288"/>
            <ac:spMk id="2" creationId="{26AF685A-2549-BC1A-D5D2-B87434CC1720}"/>
          </ac:spMkLst>
        </pc:spChg>
      </pc:sldChg>
      <pc:sldChg chg="modSp mod">
        <pc:chgData name="Marius Müller" userId="6b6cee40daaee166" providerId="LiveId" clId="{3E72ECCA-70FB-4CC1-B829-7B0810267E8E}" dt="2023-01-23T15:03:49.446" v="3957" actId="20577"/>
        <pc:sldMkLst>
          <pc:docMk/>
          <pc:sldMk cId="3911475833" sldId="289"/>
        </pc:sldMkLst>
        <pc:spChg chg="mod">
          <ac:chgData name="Marius Müller" userId="6b6cee40daaee166" providerId="LiveId" clId="{3E72ECCA-70FB-4CC1-B829-7B0810267E8E}" dt="2023-01-23T15:03:49.446" v="3957" actId="20577"/>
          <ac:spMkLst>
            <pc:docMk/>
            <pc:sldMk cId="3911475833" sldId="289"/>
            <ac:spMk id="2" creationId="{162B8122-34A4-44EB-DA3A-56F0B63D0FC8}"/>
          </ac:spMkLst>
        </pc:spChg>
      </pc:sldChg>
      <pc:sldChg chg="del">
        <pc:chgData name="Marius Müller" userId="6b6cee40daaee166" providerId="LiveId" clId="{3E72ECCA-70FB-4CC1-B829-7B0810267E8E}" dt="2023-01-23T13:30:17.663" v="0" actId="2696"/>
        <pc:sldMkLst>
          <pc:docMk/>
          <pc:sldMk cId="1285300740" sldId="293"/>
        </pc:sldMkLst>
      </pc:sldChg>
      <pc:sldChg chg="modSp mod modNotesTx">
        <pc:chgData name="Marius Müller" userId="6b6cee40daaee166" providerId="LiveId" clId="{3E72ECCA-70FB-4CC1-B829-7B0810267E8E}" dt="2023-01-24T16:52:40.581" v="4632" actId="12"/>
        <pc:sldMkLst>
          <pc:docMk/>
          <pc:sldMk cId="3384487766" sldId="294"/>
        </pc:sldMkLst>
        <pc:spChg chg="mod">
          <ac:chgData name="Marius Müller" userId="6b6cee40daaee166" providerId="LiveId" clId="{3E72ECCA-70FB-4CC1-B829-7B0810267E8E}" dt="2023-01-23T15:01:37.454" v="3841" actId="20577"/>
          <ac:spMkLst>
            <pc:docMk/>
            <pc:sldMk cId="3384487766" sldId="294"/>
            <ac:spMk id="8" creationId="{FF29CB0E-075C-6F81-BCB6-E9CA4A304CC8}"/>
          </ac:spMkLst>
        </pc:spChg>
      </pc:sldChg>
      <pc:sldChg chg="modSp mod ord modNotesTx">
        <pc:chgData name="Marius Müller" userId="6b6cee40daaee166" providerId="LiveId" clId="{3E72ECCA-70FB-4CC1-B829-7B0810267E8E}" dt="2023-01-25T16:25:35.836" v="12105" actId="21"/>
        <pc:sldMkLst>
          <pc:docMk/>
          <pc:sldMk cId="2557979125" sldId="295"/>
        </pc:sldMkLst>
        <pc:spChg chg="mod">
          <ac:chgData name="Marius Müller" userId="6b6cee40daaee166" providerId="LiveId" clId="{3E72ECCA-70FB-4CC1-B829-7B0810267E8E}" dt="2023-01-23T14:27:40.397" v="1686" actId="114"/>
          <ac:spMkLst>
            <pc:docMk/>
            <pc:sldMk cId="2557979125" sldId="295"/>
            <ac:spMk id="2" creationId="{E7DFA8A5-86CF-A47A-17C1-F4E93C4BAC4F}"/>
          </ac:spMkLst>
        </pc:spChg>
        <pc:spChg chg="mod">
          <ac:chgData name="Marius Müller" userId="6b6cee40daaee166" providerId="LiveId" clId="{3E72ECCA-70FB-4CC1-B829-7B0810267E8E}" dt="2023-01-25T16:25:35.836" v="12105" actId="21"/>
          <ac:spMkLst>
            <pc:docMk/>
            <pc:sldMk cId="2557979125" sldId="295"/>
            <ac:spMk id="4" creationId="{9335C4C6-B991-3C12-2313-F4BD7E17C66A}"/>
          </ac:spMkLst>
        </pc:spChg>
        <pc:spChg chg="mod">
          <ac:chgData name="Marius Müller" userId="6b6cee40daaee166" providerId="LiveId" clId="{3E72ECCA-70FB-4CC1-B829-7B0810267E8E}" dt="2023-01-23T14:24:49.659" v="1497" actId="20577"/>
          <ac:spMkLst>
            <pc:docMk/>
            <pc:sldMk cId="2557979125" sldId="295"/>
            <ac:spMk id="6" creationId="{3D14AA73-3FE9-B68A-C841-CA1F109DDCC9}"/>
          </ac:spMkLst>
        </pc:spChg>
      </pc:sldChg>
      <pc:sldChg chg="del">
        <pc:chgData name="Marius Müller" userId="6b6cee40daaee166" providerId="LiveId" clId="{3E72ECCA-70FB-4CC1-B829-7B0810267E8E}" dt="2023-01-23T15:02:02.692" v="3843" actId="2696"/>
        <pc:sldMkLst>
          <pc:docMk/>
          <pc:sldMk cId="1847706829" sldId="296"/>
        </pc:sldMkLst>
      </pc:sldChg>
      <pc:sldChg chg="new del">
        <pc:chgData name="Marius Müller" userId="6b6cee40daaee166" providerId="LiveId" clId="{3E72ECCA-70FB-4CC1-B829-7B0810267E8E}" dt="2023-01-23T13:33:04.578" v="16" actId="47"/>
        <pc:sldMkLst>
          <pc:docMk/>
          <pc:sldMk cId="1014281765" sldId="297"/>
        </pc:sldMkLst>
      </pc:sldChg>
      <pc:sldChg chg="del">
        <pc:chgData name="Marius Müller" userId="6b6cee40daaee166" providerId="LiveId" clId="{3E72ECCA-70FB-4CC1-B829-7B0810267E8E}" dt="2023-01-23T13:30:17.663" v="0" actId="2696"/>
        <pc:sldMkLst>
          <pc:docMk/>
          <pc:sldMk cId="4081015642" sldId="297"/>
        </pc:sldMkLst>
      </pc:sldChg>
      <pc:sldChg chg="addSp delSp modSp new mod ord modNotesTx">
        <pc:chgData name="Marius Müller" userId="6b6cee40daaee166" providerId="LiveId" clId="{3E72ECCA-70FB-4CC1-B829-7B0810267E8E}" dt="2023-01-25T16:34:33.123" v="12285" actId="478"/>
        <pc:sldMkLst>
          <pc:docMk/>
          <pc:sldMk cId="366642008" sldId="298"/>
        </pc:sldMkLst>
        <pc:spChg chg="mod">
          <ac:chgData name="Marius Müller" userId="6b6cee40daaee166" providerId="LiveId" clId="{3E72ECCA-70FB-4CC1-B829-7B0810267E8E}" dt="2023-01-25T14:10:29.204" v="11729" actId="5793"/>
          <ac:spMkLst>
            <pc:docMk/>
            <pc:sldMk cId="366642008" sldId="298"/>
            <ac:spMk id="2" creationId="{53C26F66-051F-B270-44C1-515A1C8F3AF7}"/>
          </ac:spMkLst>
        </pc:spChg>
        <pc:spChg chg="mod">
          <ac:chgData name="Marius Müller" userId="6b6cee40daaee166" providerId="LiveId" clId="{3E72ECCA-70FB-4CC1-B829-7B0810267E8E}" dt="2023-01-23T14:46:37.344" v="2957" actId="20577"/>
          <ac:spMkLst>
            <pc:docMk/>
            <pc:sldMk cId="366642008" sldId="298"/>
            <ac:spMk id="4" creationId="{4394308E-F7EE-F516-6FD4-8D822FE7C69E}"/>
          </ac:spMkLst>
        </pc:spChg>
        <pc:spChg chg="mod">
          <ac:chgData name="Marius Müller" userId="6b6cee40daaee166" providerId="LiveId" clId="{3E72ECCA-70FB-4CC1-B829-7B0810267E8E}" dt="2023-01-23T14:19:43.854" v="1413" actId="20577"/>
          <ac:spMkLst>
            <pc:docMk/>
            <pc:sldMk cId="366642008" sldId="298"/>
            <ac:spMk id="6" creationId="{117EA442-127E-6E62-8493-B4AC4FFC91B3}"/>
          </ac:spMkLst>
        </pc:spChg>
        <pc:picChg chg="add del">
          <ac:chgData name="Marius Müller" userId="6b6cee40daaee166" providerId="LiveId" clId="{3E72ECCA-70FB-4CC1-B829-7B0810267E8E}" dt="2023-01-23T14:01:47.303" v="284" actId="478"/>
          <ac:picMkLst>
            <pc:docMk/>
            <pc:sldMk cId="366642008" sldId="298"/>
            <ac:picMk id="8" creationId="{B2F188E4-CB08-F516-1923-F98DB68DBDC9}"/>
          </ac:picMkLst>
        </pc:picChg>
        <pc:picChg chg="add del">
          <ac:chgData name="Marius Müller" userId="6b6cee40daaee166" providerId="LiveId" clId="{3E72ECCA-70FB-4CC1-B829-7B0810267E8E}" dt="2023-01-25T14:10:26.515" v="11725" actId="478"/>
          <ac:picMkLst>
            <pc:docMk/>
            <pc:sldMk cId="366642008" sldId="298"/>
            <ac:picMk id="8" creationId="{D2BA4D00-7A80-849F-48C0-B0D99A7DD343}"/>
          </ac:picMkLst>
        </pc:picChg>
        <pc:picChg chg="add del mod">
          <ac:chgData name="Marius Müller" userId="6b6cee40daaee166" providerId="LiveId" clId="{3E72ECCA-70FB-4CC1-B829-7B0810267E8E}" dt="2023-01-23T14:02:00.848" v="287" actId="478"/>
          <ac:picMkLst>
            <pc:docMk/>
            <pc:sldMk cId="366642008" sldId="298"/>
            <ac:picMk id="10" creationId="{2A421815-3C87-205B-3F28-B20F5C7B57AD}"/>
          </ac:picMkLst>
        </pc:picChg>
        <pc:picChg chg="add del mod">
          <ac:chgData name="Marius Müller" userId="6b6cee40daaee166" providerId="LiveId" clId="{3E72ECCA-70FB-4CC1-B829-7B0810267E8E}" dt="2023-01-23T14:04:10.733" v="311" actId="478"/>
          <ac:picMkLst>
            <pc:docMk/>
            <pc:sldMk cId="366642008" sldId="298"/>
            <ac:picMk id="12" creationId="{1FC4894E-81D2-FAAD-A19A-A6CFB6E96113}"/>
          </ac:picMkLst>
        </pc:picChg>
        <pc:picChg chg="add del">
          <ac:chgData name="Marius Müller" userId="6b6cee40daaee166" providerId="LiveId" clId="{3E72ECCA-70FB-4CC1-B829-7B0810267E8E}" dt="2023-01-23T14:04:13.973" v="313" actId="478"/>
          <ac:picMkLst>
            <pc:docMk/>
            <pc:sldMk cId="366642008" sldId="298"/>
            <ac:picMk id="14" creationId="{9A6499E7-3EE1-139A-DF46-95799B53B76B}"/>
          </ac:picMkLst>
        </pc:picChg>
        <pc:picChg chg="add del mod">
          <ac:chgData name="Marius Müller" userId="6b6cee40daaee166" providerId="LiveId" clId="{3E72ECCA-70FB-4CC1-B829-7B0810267E8E}" dt="2023-01-23T14:11:30.695" v="922" actId="478"/>
          <ac:picMkLst>
            <pc:docMk/>
            <pc:sldMk cId="366642008" sldId="298"/>
            <ac:picMk id="16" creationId="{36A8C1D2-6A66-D5B8-6BB6-CFCA87863F47}"/>
          </ac:picMkLst>
        </pc:picChg>
        <pc:picChg chg="add del mod">
          <ac:chgData name="Marius Müller" userId="6b6cee40daaee166" providerId="LiveId" clId="{3E72ECCA-70FB-4CC1-B829-7B0810267E8E}" dt="2023-01-25T16:34:33.123" v="12285" actId="478"/>
          <ac:picMkLst>
            <pc:docMk/>
            <pc:sldMk cId="366642008" sldId="298"/>
            <ac:picMk id="18" creationId="{277D483A-0F64-D8C8-9157-CCE71F24D961}"/>
          </ac:picMkLst>
        </pc:picChg>
      </pc:sldChg>
      <pc:sldChg chg="del">
        <pc:chgData name="Marius Müller" userId="6b6cee40daaee166" providerId="LiveId" clId="{3E72ECCA-70FB-4CC1-B829-7B0810267E8E}" dt="2023-01-23T13:30:17.663" v="0" actId="2696"/>
        <pc:sldMkLst>
          <pc:docMk/>
          <pc:sldMk cId="3939994345" sldId="298"/>
        </pc:sldMkLst>
      </pc:sldChg>
      <pc:sldChg chg="del">
        <pc:chgData name="Marius Müller" userId="6b6cee40daaee166" providerId="LiveId" clId="{3E72ECCA-70FB-4CC1-B829-7B0810267E8E}" dt="2023-01-23T13:30:17.663" v="0" actId="2696"/>
        <pc:sldMkLst>
          <pc:docMk/>
          <pc:sldMk cId="2334619606" sldId="299"/>
        </pc:sldMkLst>
      </pc:sldChg>
      <pc:sldChg chg="delSp modSp add mod modNotesTx">
        <pc:chgData name="Marius Müller" userId="6b6cee40daaee166" providerId="LiveId" clId="{3E72ECCA-70FB-4CC1-B829-7B0810267E8E}" dt="2023-01-25T16:25:43.736" v="12114" actId="20577"/>
        <pc:sldMkLst>
          <pc:docMk/>
          <pc:sldMk cId="2743067206" sldId="299"/>
        </pc:sldMkLst>
        <pc:spChg chg="mod">
          <ac:chgData name="Marius Müller" userId="6b6cee40daaee166" providerId="LiveId" clId="{3E72ECCA-70FB-4CC1-B829-7B0810267E8E}" dt="2023-01-25T14:01:08.654" v="11698" actId="20577"/>
          <ac:spMkLst>
            <pc:docMk/>
            <pc:sldMk cId="2743067206" sldId="299"/>
            <ac:spMk id="2" creationId="{53C26F66-051F-B270-44C1-515A1C8F3AF7}"/>
          </ac:spMkLst>
        </pc:spChg>
        <pc:spChg chg="mod">
          <ac:chgData name="Marius Müller" userId="6b6cee40daaee166" providerId="LiveId" clId="{3E72ECCA-70FB-4CC1-B829-7B0810267E8E}" dt="2023-01-25T16:25:43.736" v="12114" actId="20577"/>
          <ac:spMkLst>
            <pc:docMk/>
            <pc:sldMk cId="2743067206" sldId="299"/>
            <ac:spMk id="4" creationId="{4394308E-F7EE-F516-6FD4-8D822FE7C69E}"/>
          </ac:spMkLst>
        </pc:spChg>
        <pc:spChg chg="mod">
          <ac:chgData name="Marius Müller" userId="6b6cee40daaee166" providerId="LiveId" clId="{3E72ECCA-70FB-4CC1-B829-7B0810267E8E}" dt="2023-01-23T14:47:26.317" v="2982" actId="20577"/>
          <ac:spMkLst>
            <pc:docMk/>
            <pc:sldMk cId="2743067206" sldId="299"/>
            <ac:spMk id="6" creationId="{117EA442-127E-6E62-8493-B4AC4FFC91B3}"/>
          </ac:spMkLst>
        </pc:spChg>
        <pc:picChg chg="del">
          <ac:chgData name="Marius Müller" userId="6b6cee40daaee166" providerId="LiveId" clId="{3E72ECCA-70FB-4CC1-B829-7B0810267E8E}" dt="2023-01-23T14:47:03.314" v="2960" actId="478"/>
          <ac:picMkLst>
            <pc:docMk/>
            <pc:sldMk cId="2743067206" sldId="299"/>
            <ac:picMk id="18" creationId="{277D483A-0F64-D8C8-9157-CCE71F24D961}"/>
          </ac:picMkLst>
        </pc:picChg>
      </pc:sldChg>
      <pc:sldChg chg="del">
        <pc:chgData name="Marius Müller" userId="6b6cee40daaee166" providerId="LiveId" clId="{3E72ECCA-70FB-4CC1-B829-7B0810267E8E}" dt="2023-01-23T13:30:17.663" v="0" actId="2696"/>
        <pc:sldMkLst>
          <pc:docMk/>
          <pc:sldMk cId="64900382" sldId="300"/>
        </pc:sldMkLst>
      </pc:sldChg>
      <pc:sldChg chg="modSp add del mod">
        <pc:chgData name="Marius Müller" userId="6b6cee40daaee166" providerId="LiveId" clId="{3E72ECCA-70FB-4CC1-B829-7B0810267E8E}" dt="2023-01-24T16:22:24.384" v="4058" actId="2696"/>
        <pc:sldMkLst>
          <pc:docMk/>
          <pc:sldMk cId="502943262" sldId="300"/>
        </pc:sldMkLst>
        <pc:spChg chg="mod">
          <ac:chgData name="Marius Müller" userId="6b6cee40daaee166" providerId="LiveId" clId="{3E72ECCA-70FB-4CC1-B829-7B0810267E8E}" dt="2023-01-23T14:59:10.152" v="3803" actId="5793"/>
          <ac:spMkLst>
            <pc:docMk/>
            <pc:sldMk cId="502943262" sldId="300"/>
            <ac:spMk id="2" creationId="{53C26F66-051F-B270-44C1-515A1C8F3AF7}"/>
          </ac:spMkLst>
        </pc:spChg>
      </pc:sldChg>
      <pc:sldChg chg="modSp add mod">
        <pc:chgData name="Marius Müller" userId="6b6cee40daaee166" providerId="LiveId" clId="{3E72ECCA-70FB-4CC1-B829-7B0810267E8E}" dt="2023-01-23T15:02:43.948" v="3895" actId="20577"/>
        <pc:sldMkLst>
          <pc:docMk/>
          <pc:sldMk cId="1092626796" sldId="301"/>
        </pc:sldMkLst>
        <pc:spChg chg="mod">
          <ac:chgData name="Marius Müller" userId="6b6cee40daaee166" providerId="LiveId" clId="{3E72ECCA-70FB-4CC1-B829-7B0810267E8E}" dt="2023-01-23T15:02:43.948" v="3895" actId="20577"/>
          <ac:spMkLst>
            <pc:docMk/>
            <pc:sldMk cId="1092626796" sldId="301"/>
            <ac:spMk id="6" creationId="{117EA442-127E-6E62-8493-B4AC4FFC91B3}"/>
          </ac:spMkLst>
        </pc:spChg>
      </pc:sldChg>
      <pc:sldChg chg="del">
        <pc:chgData name="Marius Müller" userId="6b6cee40daaee166" providerId="LiveId" clId="{3E72ECCA-70FB-4CC1-B829-7B0810267E8E}" dt="2023-01-23T13:30:17.663" v="0" actId="2696"/>
        <pc:sldMkLst>
          <pc:docMk/>
          <pc:sldMk cId="3195799125" sldId="301"/>
        </pc:sldMkLst>
      </pc:sldChg>
      <pc:sldChg chg="del">
        <pc:chgData name="Marius Müller" userId="6b6cee40daaee166" providerId="LiveId" clId="{3E72ECCA-70FB-4CC1-B829-7B0810267E8E}" dt="2023-01-23T13:30:17.663" v="0" actId="2696"/>
        <pc:sldMkLst>
          <pc:docMk/>
          <pc:sldMk cId="2832564806" sldId="302"/>
        </pc:sldMkLst>
      </pc:sldChg>
      <pc:sldChg chg="modSp add mod modNotesTx">
        <pc:chgData name="Marius Müller" userId="6b6cee40daaee166" providerId="LiveId" clId="{3E72ECCA-70FB-4CC1-B829-7B0810267E8E}" dt="2023-01-25T11:52:17.203" v="6861" actId="1076"/>
        <pc:sldMkLst>
          <pc:docMk/>
          <pc:sldMk cId="3437814438" sldId="302"/>
        </pc:sldMkLst>
        <pc:spChg chg="mod">
          <ac:chgData name="Marius Müller" userId="6b6cee40daaee166" providerId="LiveId" clId="{3E72ECCA-70FB-4CC1-B829-7B0810267E8E}" dt="2023-01-25T11:42:09.501" v="6787" actId="20577"/>
          <ac:spMkLst>
            <pc:docMk/>
            <pc:sldMk cId="3437814438" sldId="302"/>
            <ac:spMk id="6" creationId="{494A8684-11C5-F5EF-4F61-D373ABC4FC34}"/>
          </ac:spMkLst>
        </pc:spChg>
        <pc:spChg chg="mod">
          <ac:chgData name="Marius Müller" userId="6b6cee40daaee166" providerId="LiveId" clId="{3E72ECCA-70FB-4CC1-B829-7B0810267E8E}" dt="2023-01-25T11:52:17.203" v="6861" actId="1076"/>
          <ac:spMkLst>
            <pc:docMk/>
            <pc:sldMk cId="3437814438" sldId="302"/>
            <ac:spMk id="8" creationId="{FF29CB0E-075C-6F81-BCB6-E9CA4A304CC8}"/>
          </ac:spMkLst>
        </pc:spChg>
      </pc:sldChg>
      <pc:sldChg chg="del">
        <pc:chgData name="Marius Müller" userId="6b6cee40daaee166" providerId="LiveId" clId="{3E72ECCA-70FB-4CC1-B829-7B0810267E8E}" dt="2023-01-23T13:30:17.663" v="0" actId="2696"/>
        <pc:sldMkLst>
          <pc:docMk/>
          <pc:sldMk cId="830520865" sldId="303"/>
        </pc:sldMkLst>
      </pc:sldChg>
      <pc:sldChg chg="addSp delSp modSp add del mod modNotesTx">
        <pc:chgData name="Marius Müller" userId="6b6cee40daaee166" providerId="LiveId" clId="{3E72ECCA-70FB-4CC1-B829-7B0810267E8E}" dt="2023-01-25T11:51:48.498" v="6856" actId="2696"/>
        <pc:sldMkLst>
          <pc:docMk/>
          <pc:sldMk cId="1817001480" sldId="303"/>
        </pc:sldMkLst>
        <pc:spChg chg="del">
          <ac:chgData name="Marius Müller" userId="6b6cee40daaee166" providerId="LiveId" clId="{3E72ECCA-70FB-4CC1-B829-7B0810267E8E}" dt="2023-01-25T11:44:05.297" v="6788" actId="478"/>
          <ac:spMkLst>
            <pc:docMk/>
            <pc:sldMk cId="1817001480" sldId="303"/>
            <ac:spMk id="2" creationId="{53C26F66-051F-B270-44C1-515A1C8F3AF7}"/>
          </ac:spMkLst>
        </pc:spChg>
        <pc:spChg chg="mod">
          <ac:chgData name="Marius Müller" userId="6b6cee40daaee166" providerId="LiveId" clId="{3E72ECCA-70FB-4CC1-B829-7B0810267E8E}" dt="2023-01-25T11:47:00.304" v="6816" actId="20577"/>
          <ac:spMkLst>
            <pc:docMk/>
            <pc:sldMk cId="1817001480" sldId="303"/>
            <ac:spMk id="3" creationId="{DA92ADB9-EA52-B65D-BD8D-2D7BBA59097D}"/>
          </ac:spMkLst>
        </pc:spChg>
        <pc:spChg chg="mod">
          <ac:chgData name="Marius Müller" userId="6b6cee40daaee166" providerId="LiveId" clId="{3E72ECCA-70FB-4CC1-B829-7B0810267E8E}" dt="2023-01-23T15:02:53.765" v="3922" actId="20577"/>
          <ac:spMkLst>
            <pc:docMk/>
            <pc:sldMk cId="1817001480" sldId="303"/>
            <ac:spMk id="6" creationId="{117EA442-127E-6E62-8493-B4AC4FFC91B3}"/>
          </ac:spMkLst>
        </pc:spChg>
        <pc:picChg chg="add mod">
          <ac:chgData name="Marius Müller" userId="6b6cee40daaee166" providerId="LiveId" clId="{3E72ECCA-70FB-4CC1-B829-7B0810267E8E}" dt="2023-01-25T11:44:19.150" v="6793" actId="1076"/>
          <ac:picMkLst>
            <pc:docMk/>
            <pc:sldMk cId="1817001480" sldId="303"/>
            <ac:picMk id="8" creationId="{CA70CB05-C9A0-0DDD-3C59-32AC8FBC19E9}"/>
          </ac:picMkLst>
        </pc:picChg>
      </pc:sldChg>
      <pc:sldChg chg="add del">
        <pc:chgData name="Marius Müller" userId="6b6cee40daaee166" providerId="LiveId" clId="{3E72ECCA-70FB-4CC1-B829-7B0810267E8E}" dt="2023-01-23T15:03:00.239" v="3924" actId="2696"/>
        <pc:sldMkLst>
          <pc:docMk/>
          <pc:sldMk cId="1117618333" sldId="304"/>
        </pc:sldMkLst>
      </pc:sldChg>
      <pc:sldChg chg="del">
        <pc:chgData name="Marius Müller" userId="6b6cee40daaee166" providerId="LiveId" clId="{3E72ECCA-70FB-4CC1-B829-7B0810267E8E}" dt="2023-01-23T13:30:17.663" v="0" actId="2696"/>
        <pc:sldMkLst>
          <pc:docMk/>
          <pc:sldMk cId="2744443151" sldId="304"/>
        </pc:sldMkLst>
      </pc:sldChg>
      <pc:sldChg chg="del">
        <pc:chgData name="Marius Müller" userId="6b6cee40daaee166" providerId="LiveId" clId="{3E72ECCA-70FB-4CC1-B829-7B0810267E8E}" dt="2023-01-23T13:30:17.663" v="0" actId="2696"/>
        <pc:sldMkLst>
          <pc:docMk/>
          <pc:sldMk cId="1351105798" sldId="305"/>
        </pc:sldMkLst>
      </pc:sldChg>
      <pc:sldChg chg="add del modNotesTx">
        <pc:chgData name="Marius Müller" userId="6b6cee40daaee166" providerId="LiveId" clId="{3E72ECCA-70FB-4CC1-B829-7B0810267E8E}" dt="2023-01-25T11:51:50.554" v="6857" actId="2696"/>
        <pc:sldMkLst>
          <pc:docMk/>
          <pc:sldMk cId="1508907033" sldId="305"/>
        </pc:sldMkLst>
      </pc:sldChg>
      <pc:sldChg chg="del">
        <pc:chgData name="Marius Müller" userId="6b6cee40daaee166" providerId="LiveId" clId="{3E72ECCA-70FB-4CC1-B829-7B0810267E8E}" dt="2023-01-23T13:30:17.663" v="0" actId="2696"/>
        <pc:sldMkLst>
          <pc:docMk/>
          <pc:sldMk cId="806276162" sldId="306"/>
        </pc:sldMkLst>
      </pc:sldChg>
      <pc:sldChg chg="modSp add mod modNotesTx">
        <pc:chgData name="Marius Müller" userId="6b6cee40daaee166" providerId="LiveId" clId="{3E72ECCA-70FB-4CC1-B829-7B0810267E8E}" dt="2023-01-25T11:41:58.340" v="6785" actId="20577"/>
        <pc:sldMkLst>
          <pc:docMk/>
          <pc:sldMk cId="2150527433" sldId="306"/>
        </pc:sldMkLst>
        <pc:spChg chg="mod">
          <ac:chgData name="Marius Müller" userId="6b6cee40daaee166" providerId="LiveId" clId="{3E72ECCA-70FB-4CC1-B829-7B0810267E8E}" dt="2023-01-23T15:04:43.634" v="4052" actId="21"/>
          <ac:spMkLst>
            <pc:docMk/>
            <pc:sldMk cId="2150527433" sldId="306"/>
            <ac:spMk id="6" creationId="{494A8684-11C5-F5EF-4F61-D373ABC4FC34}"/>
          </ac:spMkLst>
        </pc:spChg>
        <pc:spChg chg="mod">
          <ac:chgData name="Marius Müller" userId="6b6cee40daaee166" providerId="LiveId" clId="{3E72ECCA-70FB-4CC1-B829-7B0810267E8E}" dt="2023-01-23T15:04:59.029" v="4057" actId="1076"/>
          <ac:spMkLst>
            <pc:docMk/>
            <pc:sldMk cId="2150527433" sldId="306"/>
            <ac:spMk id="7" creationId="{9F28E2A0-851C-80B6-5FE4-33ACA3295F29}"/>
          </ac:spMkLst>
        </pc:spChg>
        <pc:spChg chg="mod">
          <ac:chgData name="Marius Müller" userId="6b6cee40daaee166" providerId="LiveId" clId="{3E72ECCA-70FB-4CC1-B829-7B0810267E8E}" dt="2023-01-23T15:04:18.030" v="3994" actId="20577"/>
          <ac:spMkLst>
            <pc:docMk/>
            <pc:sldMk cId="2150527433" sldId="306"/>
            <ac:spMk id="8" creationId="{FF29CB0E-075C-6F81-BCB6-E9CA4A304CC8}"/>
          </ac:spMkLst>
        </pc:spChg>
      </pc:sldChg>
      <pc:sldChg chg="modSp add mod modNotesTx">
        <pc:chgData name="Marius Müller" userId="6b6cee40daaee166" providerId="LiveId" clId="{3E72ECCA-70FB-4CC1-B829-7B0810267E8E}" dt="2023-01-25T17:22:13.165" v="14210" actId="20577"/>
        <pc:sldMkLst>
          <pc:docMk/>
          <pc:sldMk cId="1563861419" sldId="307"/>
        </pc:sldMkLst>
        <pc:spChg chg="mod">
          <ac:chgData name="Marius Müller" userId="6b6cee40daaee166" providerId="LiveId" clId="{3E72ECCA-70FB-4CC1-B829-7B0810267E8E}" dt="2023-01-25T17:00:03.229" v="12635" actId="20577"/>
          <ac:spMkLst>
            <pc:docMk/>
            <pc:sldMk cId="1563861419" sldId="307"/>
            <ac:spMk id="2" creationId="{53C26F66-051F-B270-44C1-515A1C8F3AF7}"/>
          </ac:spMkLst>
        </pc:spChg>
        <pc:spChg chg="mod">
          <ac:chgData name="Marius Müller" userId="6b6cee40daaee166" providerId="LiveId" clId="{3E72ECCA-70FB-4CC1-B829-7B0810267E8E}" dt="2023-01-25T16:28:38.305" v="12167" actId="20577"/>
          <ac:spMkLst>
            <pc:docMk/>
            <pc:sldMk cId="1563861419" sldId="307"/>
            <ac:spMk id="4" creationId="{4394308E-F7EE-F516-6FD4-8D822FE7C69E}"/>
          </ac:spMkLst>
        </pc:spChg>
        <pc:spChg chg="mod">
          <ac:chgData name="Marius Müller" userId="6b6cee40daaee166" providerId="LiveId" clId="{3E72ECCA-70FB-4CC1-B829-7B0810267E8E}" dt="2023-01-23T15:04:49.250" v="4056" actId="27636"/>
          <ac:spMkLst>
            <pc:docMk/>
            <pc:sldMk cId="1563861419" sldId="307"/>
            <ac:spMk id="6" creationId="{117EA442-127E-6E62-8493-B4AC4FFC91B3}"/>
          </ac:spMkLst>
        </pc:spChg>
      </pc:sldChg>
      <pc:sldChg chg="del">
        <pc:chgData name="Marius Müller" userId="6b6cee40daaee166" providerId="LiveId" clId="{3E72ECCA-70FB-4CC1-B829-7B0810267E8E}" dt="2023-01-23T13:30:17.663" v="0" actId="2696"/>
        <pc:sldMkLst>
          <pc:docMk/>
          <pc:sldMk cId="3642517881" sldId="307"/>
        </pc:sldMkLst>
      </pc:sldChg>
      <pc:sldChg chg="del">
        <pc:chgData name="Marius Müller" userId="6b6cee40daaee166" providerId="LiveId" clId="{3E72ECCA-70FB-4CC1-B829-7B0810267E8E}" dt="2023-01-23T13:30:17.663" v="0" actId="2696"/>
        <pc:sldMkLst>
          <pc:docMk/>
          <pc:sldMk cId="819516656" sldId="308"/>
        </pc:sldMkLst>
      </pc:sldChg>
      <pc:sldChg chg="modSp mod modAnim">
        <pc:chgData name="Marius Müller" userId="6b6cee40daaee166" providerId="LiveId" clId="{3E72ECCA-70FB-4CC1-B829-7B0810267E8E}" dt="2023-01-25T16:26:04.296" v="12115"/>
        <pc:sldMkLst>
          <pc:docMk/>
          <pc:sldMk cId="998143073" sldId="308"/>
        </pc:sldMkLst>
        <pc:spChg chg="mod">
          <ac:chgData name="Marius Müller" userId="6b6cee40daaee166" providerId="LiveId" clId="{3E72ECCA-70FB-4CC1-B829-7B0810267E8E}" dt="2023-01-25T16:26:04.296" v="12115"/>
          <ac:spMkLst>
            <pc:docMk/>
            <pc:sldMk cId="998143073" sldId="308"/>
            <ac:spMk id="4" creationId="{00000000-0000-0000-0000-000000000000}"/>
          </ac:spMkLst>
        </pc:spChg>
      </pc:sldChg>
      <pc:sldChg chg="del">
        <pc:chgData name="Marius Müller" userId="6b6cee40daaee166" providerId="LiveId" clId="{3E72ECCA-70FB-4CC1-B829-7B0810267E8E}" dt="2023-01-24T16:22:24.384" v="4058" actId="2696"/>
        <pc:sldMkLst>
          <pc:docMk/>
          <pc:sldMk cId="1059018982" sldId="309"/>
        </pc:sldMkLst>
      </pc:sldChg>
      <pc:sldChg chg="del">
        <pc:chgData name="Marius Müller" userId="6b6cee40daaee166" providerId="LiveId" clId="{3E72ECCA-70FB-4CC1-B829-7B0810267E8E}" dt="2023-01-23T13:30:17.663" v="0" actId="2696"/>
        <pc:sldMkLst>
          <pc:docMk/>
          <pc:sldMk cId="1959823288" sldId="309"/>
        </pc:sldMkLst>
      </pc:sldChg>
      <pc:sldChg chg="del">
        <pc:chgData name="Marius Müller" userId="6b6cee40daaee166" providerId="LiveId" clId="{3E72ECCA-70FB-4CC1-B829-7B0810267E8E}" dt="2023-01-23T13:30:17.663" v="0" actId="2696"/>
        <pc:sldMkLst>
          <pc:docMk/>
          <pc:sldMk cId="1938491104" sldId="310"/>
        </pc:sldMkLst>
      </pc:sldChg>
      <pc:sldChg chg="del">
        <pc:chgData name="Marius Müller" userId="6b6cee40daaee166" providerId="LiveId" clId="{3E72ECCA-70FB-4CC1-B829-7B0810267E8E}" dt="2023-01-24T16:22:24.384" v="4058" actId="2696"/>
        <pc:sldMkLst>
          <pc:docMk/>
          <pc:sldMk cId="3064877572" sldId="310"/>
        </pc:sldMkLst>
      </pc:sldChg>
      <pc:sldChg chg="del">
        <pc:chgData name="Marius Müller" userId="6b6cee40daaee166" providerId="LiveId" clId="{3E72ECCA-70FB-4CC1-B829-7B0810267E8E}" dt="2023-01-23T13:30:17.663" v="0" actId="2696"/>
        <pc:sldMkLst>
          <pc:docMk/>
          <pc:sldMk cId="45187412" sldId="311"/>
        </pc:sldMkLst>
      </pc:sldChg>
      <pc:sldChg chg="modSp mod">
        <pc:chgData name="Marius Müller" userId="6b6cee40daaee166" providerId="LiveId" clId="{3E72ECCA-70FB-4CC1-B829-7B0810267E8E}" dt="2023-01-25T16:26:06.568" v="12116"/>
        <pc:sldMkLst>
          <pc:docMk/>
          <pc:sldMk cId="3238377460" sldId="311"/>
        </pc:sldMkLst>
        <pc:spChg chg="mod">
          <ac:chgData name="Marius Müller" userId="6b6cee40daaee166" providerId="LiveId" clId="{3E72ECCA-70FB-4CC1-B829-7B0810267E8E}" dt="2023-01-25T16:26:06.568" v="12116"/>
          <ac:spMkLst>
            <pc:docMk/>
            <pc:sldMk cId="3238377460" sldId="311"/>
            <ac:spMk id="4" creationId="{00000000-0000-0000-0000-000000000000}"/>
          </ac:spMkLst>
        </pc:spChg>
      </pc:sldChg>
      <pc:sldChg chg="del">
        <pc:chgData name="Marius Müller" userId="6b6cee40daaee166" providerId="LiveId" clId="{3E72ECCA-70FB-4CC1-B829-7B0810267E8E}" dt="2023-01-23T13:30:17.663" v="0" actId="2696"/>
        <pc:sldMkLst>
          <pc:docMk/>
          <pc:sldMk cId="228649278" sldId="312"/>
        </pc:sldMkLst>
      </pc:sldChg>
      <pc:sldChg chg="modSp mod modNotesTx">
        <pc:chgData name="Marius Müller" userId="6b6cee40daaee166" providerId="LiveId" clId="{3E72ECCA-70FB-4CC1-B829-7B0810267E8E}" dt="2023-01-25T16:26:08.184" v="12117"/>
        <pc:sldMkLst>
          <pc:docMk/>
          <pc:sldMk cId="646115439" sldId="312"/>
        </pc:sldMkLst>
        <pc:spChg chg="mod">
          <ac:chgData name="Marius Müller" userId="6b6cee40daaee166" providerId="LiveId" clId="{3E72ECCA-70FB-4CC1-B829-7B0810267E8E}" dt="2023-01-25T16:26:08.184" v="12117"/>
          <ac:spMkLst>
            <pc:docMk/>
            <pc:sldMk cId="646115439" sldId="312"/>
            <ac:spMk id="4" creationId="{00000000-0000-0000-0000-000000000000}"/>
          </ac:spMkLst>
        </pc:spChg>
      </pc:sldChg>
      <pc:sldChg chg="addSp modSp mod modNotesTx">
        <pc:chgData name="Marius Müller" userId="6b6cee40daaee166" providerId="LiveId" clId="{3E72ECCA-70FB-4CC1-B829-7B0810267E8E}" dt="2023-01-25T16:27:24.800" v="12147"/>
        <pc:sldMkLst>
          <pc:docMk/>
          <pc:sldMk cId="265601068" sldId="313"/>
        </pc:sldMkLst>
        <pc:spChg chg="mod">
          <ac:chgData name="Marius Müller" userId="6b6cee40daaee166" providerId="LiveId" clId="{3E72ECCA-70FB-4CC1-B829-7B0810267E8E}" dt="2023-01-25T16:27:24.800" v="12147"/>
          <ac:spMkLst>
            <pc:docMk/>
            <pc:sldMk cId="265601068" sldId="313"/>
            <ac:spMk id="4" creationId="{00000000-0000-0000-0000-000000000000}"/>
          </ac:spMkLst>
        </pc:spChg>
        <pc:spChg chg="mod">
          <ac:chgData name="Marius Müller" userId="6b6cee40daaee166" providerId="LiveId" clId="{3E72ECCA-70FB-4CC1-B829-7B0810267E8E}" dt="2023-01-24T16:38:01.092" v="4348"/>
          <ac:spMkLst>
            <pc:docMk/>
            <pc:sldMk cId="265601068" sldId="313"/>
            <ac:spMk id="6" creationId="{00000000-0000-0000-0000-000000000000}"/>
          </ac:spMkLst>
        </pc:spChg>
        <pc:spChg chg="add mod">
          <ac:chgData name="Marius Müller" userId="6b6cee40daaee166" providerId="LiveId" clId="{3E72ECCA-70FB-4CC1-B829-7B0810267E8E}" dt="2023-01-25T11:54:21.701" v="6920"/>
          <ac:spMkLst>
            <pc:docMk/>
            <pc:sldMk cId="265601068" sldId="313"/>
            <ac:spMk id="7" creationId="{5C835187-372B-E1DF-B5E5-5F176001AAC2}"/>
          </ac:spMkLst>
        </pc:spChg>
        <pc:picChg chg="add mod">
          <ac:chgData name="Marius Müller" userId="6b6cee40daaee166" providerId="LiveId" clId="{3E72ECCA-70FB-4CC1-B829-7B0810267E8E}" dt="2023-01-25T11:54:21.701" v="6920"/>
          <ac:picMkLst>
            <pc:docMk/>
            <pc:sldMk cId="265601068" sldId="313"/>
            <ac:picMk id="2" creationId="{2F00BCFE-92E3-4713-EB22-92C16FF596DC}"/>
          </ac:picMkLst>
        </pc:picChg>
      </pc:sldChg>
      <pc:sldChg chg="del">
        <pc:chgData name="Marius Müller" userId="6b6cee40daaee166" providerId="LiveId" clId="{3E72ECCA-70FB-4CC1-B829-7B0810267E8E}" dt="2023-01-23T13:30:17.663" v="0" actId="2696"/>
        <pc:sldMkLst>
          <pc:docMk/>
          <pc:sldMk cId="1873945397" sldId="313"/>
        </pc:sldMkLst>
      </pc:sldChg>
      <pc:sldChg chg="addSp modSp mod modNotesTx">
        <pc:chgData name="Marius Müller" userId="6b6cee40daaee166" providerId="LiveId" clId="{3E72ECCA-70FB-4CC1-B829-7B0810267E8E}" dt="2023-01-25T16:27:22.983" v="12146"/>
        <pc:sldMkLst>
          <pc:docMk/>
          <pc:sldMk cId="923301702" sldId="314"/>
        </pc:sldMkLst>
        <pc:spChg chg="mod">
          <ac:chgData name="Marius Müller" userId="6b6cee40daaee166" providerId="LiveId" clId="{3E72ECCA-70FB-4CC1-B829-7B0810267E8E}" dt="2023-01-25T16:27:22.983" v="12146"/>
          <ac:spMkLst>
            <pc:docMk/>
            <pc:sldMk cId="923301702" sldId="314"/>
            <ac:spMk id="4" creationId="{00000000-0000-0000-0000-000000000000}"/>
          </ac:spMkLst>
        </pc:spChg>
        <pc:spChg chg="mod">
          <ac:chgData name="Marius Müller" userId="6b6cee40daaee166" providerId="LiveId" clId="{3E72ECCA-70FB-4CC1-B829-7B0810267E8E}" dt="2023-01-24T16:37:58.684" v="4347"/>
          <ac:spMkLst>
            <pc:docMk/>
            <pc:sldMk cId="923301702" sldId="314"/>
            <ac:spMk id="6" creationId="{00000000-0000-0000-0000-000000000000}"/>
          </ac:spMkLst>
        </pc:spChg>
        <pc:spChg chg="add mod">
          <ac:chgData name="Marius Müller" userId="6b6cee40daaee166" providerId="LiveId" clId="{3E72ECCA-70FB-4CC1-B829-7B0810267E8E}" dt="2023-01-25T11:54:18.853" v="6919"/>
          <ac:spMkLst>
            <pc:docMk/>
            <pc:sldMk cId="923301702" sldId="314"/>
            <ac:spMk id="7" creationId="{474C4098-239A-2706-1F40-C63B1D8DF6B4}"/>
          </ac:spMkLst>
        </pc:spChg>
        <pc:picChg chg="add mod">
          <ac:chgData name="Marius Müller" userId="6b6cee40daaee166" providerId="LiveId" clId="{3E72ECCA-70FB-4CC1-B829-7B0810267E8E}" dt="2023-01-25T11:54:18.853" v="6919"/>
          <ac:picMkLst>
            <pc:docMk/>
            <pc:sldMk cId="923301702" sldId="314"/>
            <ac:picMk id="2" creationId="{E68A4474-A479-46A2-E9A5-57B0B7EB8642}"/>
          </ac:picMkLst>
        </pc:picChg>
      </pc:sldChg>
      <pc:sldChg chg="del">
        <pc:chgData name="Marius Müller" userId="6b6cee40daaee166" providerId="LiveId" clId="{3E72ECCA-70FB-4CC1-B829-7B0810267E8E}" dt="2023-01-23T13:30:17.663" v="0" actId="2696"/>
        <pc:sldMkLst>
          <pc:docMk/>
          <pc:sldMk cId="4179756056" sldId="314"/>
        </pc:sldMkLst>
      </pc:sldChg>
      <pc:sldChg chg="del">
        <pc:chgData name="Marius Müller" userId="6b6cee40daaee166" providerId="LiveId" clId="{3E72ECCA-70FB-4CC1-B829-7B0810267E8E}" dt="2023-01-23T13:30:17.663" v="0" actId="2696"/>
        <pc:sldMkLst>
          <pc:docMk/>
          <pc:sldMk cId="3005760874" sldId="315"/>
        </pc:sldMkLst>
      </pc:sldChg>
      <pc:sldChg chg="addSp modSp mod modNotesTx">
        <pc:chgData name="Marius Müller" userId="6b6cee40daaee166" providerId="LiveId" clId="{3E72ECCA-70FB-4CC1-B829-7B0810267E8E}" dt="2023-01-25T16:27:17.449" v="12145" actId="20577"/>
        <pc:sldMkLst>
          <pc:docMk/>
          <pc:sldMk cId="4037763386" sldId="315"/>
        </pc:sldMkLst>
        <pc:spChg chg="mod">
          <ac:chgData name="Marius Müller" userId="6b6cee40daaee166" providerId="LiveId" clId="{3E72ECCA-70FB-4CC1-B829-7B0810267E8E}" dt="2023-01-25T16:27:17.449" v="12145" actId="20577"/>
          <ac:spMkLst>
            <pc:docMk/>
            <pc:sldMk cId="4037763386" sldId="315"/>
            <ac:spMk id="4" creationId="{00000000-0000-0000-0000-000000000000}"/>
          </ac:spMkLst>
        </pc:spChg>
        <pc:spChg chg="mod">
          <ac:chgData name="Marius Müller" userId="6b6cee40daaee166" providerId="LiveId" clId="{3E72ECCA-70FB-4CC1-B829-7B0810267E8E}" dt="2023-01-24T16:37:51.623" v="4346" actId="20577"/>
          <ac:spMkLst>
            <pc:docMk/>
            <pc:sldMk cId="4037763386" sldId="315"/>
            <ac:spMk id="6" creationId="{00000000-0000-0000-0000-000000000000}"/>
          </ac:spMkLst>
        </pc:spChg>
        <pc:spChg chg="add mod">
          <ac:chgData name="Marius Müller" userId="6b6cee40daaee166" providerId="LiveId" clId="{3E72ECCA-70FB-4CC1-B829-7B0810267E8E}" dt="2023-01-25T11:54:10.460" v="6918" actId="1076"/>
          <ac:spMkLst>
            <pc:docMk/>
            <pc:sldMk cId="4037763386" sldId="315"/>
            <ac:spMk id="9" creationId="{A760278A-38CB-B4E9-D208-DD4FE0C5B3EA}"/>
          </ac:spMkLst>
        </pc:spChg>
        <pc:picChg chg="add mod">
          <ac:chgData name="Marius Müller" userId="6b6cee40daaee166" providerId="LiveId" clId="{3E72ECCA-70FB-4CC1-B829-7B0810267E8E}" dt="2023-01-25T11:53:55.134" v="6909" actId="1036"/>
          <ac:picMkLst>
            <pc:docMk/>
            <pc:sldMk cId="4037763386" sldId="315"/>
            <ac:picMk id="8" creationId="{1FC12100-D951-7425-E020-0C82B9E19515}"/>
          </ac:picMkLst>
        </pc:picChg>
      </pc:sldChg>
      <pc:sldChg chg="addSp modSp mod modNotesTx">
        <pc:chgData name="Marius Müller" userId="6b6cee40daaee166" providerId="LiveId" clId="{3E72ECCA-70FB-4CC1-B829-7B0810267E8E}" dt="2023-01-25T16:42:16.513" v="12564" actId="20577"/>
        <pc:sldMkLst>
          <pc:docMk/>
          <pc:sldMk cId="2164155330" sldId="316"/>
        </pc:sldMkLst>
        <pc:spChg chg="mod">
          <ac:chgData name="Marius Müller" userId="6b6cee40daaee166" providerId="LiveId" clId="{3E72ECCA-70FB-4CC1-B829-7B0810267E8E}" dt="2023-01-25T16:26:10.729" v="12118"/>
          <ac:spMkLst>
            <pc:docMk/>
            <pc:sldMk cId="2164155330" sldId="316"/>
            <ac:spMk id="4" creationId="{00000000-0000-0000-0000-000000000000}"/>
          </ac:spMkLst>
        </pc:spChg>
        <pc:spChg chg="add mod">
          <ac:chgData name="Marius Müller" userId="6b6cee40daaee166" providerId="LiveId" clId="{3E72ECCA-70FB-4CC1-B829-7B0810267E8E}" dt="2023-01-24T16:27:24.271" v="4199" actId="20577"/>
          <ac:spMkLst>
            <pc:docMk/>
            <pc:sldMk cId="2164155330" sldId="316"/>
            <ac:spMk id="7" creationId="{9F5106F6-E059-BB5D-20A3-F8683EC4DDA4}"/>
          </ac:spMkLst>
        </pc:spChg>
        <pc:picChg chg="mod">
          <ac:chgData name="Marius Müller" userId="6b6cee40daaee166" providerId="LiveId" clId="{3E72ECCA-70FB-4CC1-B829-7B0810267E8E}" dt="2023-01-24T16:22:57.002" v="4060" actId="29295"/>
          <ac:picMkLst>
            <pc:docMk/>
            <pc:sldMk cId="2164155330" sldId="316"/>
            <ac:picMk id="2" creationId="{00000000-0000-0000-0000-000000000000}"/>
          </ac:picMkLst>
        </pc:picChg>
      </pc:sldChg>
      <pc:sldChg chg="del">
        <pc:chgData name="Marius Müller" userId="6b6cee40daaee166" providerId="LiveId" clId="{3E72ECCA-70FB-4CC1-B829-7B0810267E8E}" dt="2023-01-23T13:30:17.663" v="0" actId="2696"/>
        <pc:sldMkLst>
          <pc:docMk/>
          <pc:sldMk cId="3509497119" sldId="316"/>
        </pc:sldMkLst>
      </pc:sldChg>
      <pc:sldChg chg="modSp new add del mod modNotesTx">
        <pc:chgData name="Marius Müller" userId="6b6cee40daaee166" providerId="LiveId" clId="{3E72ECCA-70FB-4CC1-B829-7B0810267E8E}" dt="2023-01-25T16:44:25.181" v="12594" actId="20577"/>
        <pc:sldMkLst>
          <pc:docMk/>
          <pc:sldMk cId="3462982097" sldId="317"/>
        </pc:sldMkLst>
        <pc:spChg chg="mod">
          <ac:chgData name="Marius Müller" userId="6b6cee40daaee166" providerId="LiveId" clId="{3E72ECCA-70FB-4CC1-B829-7B0810267E8E}" dt="2023-01-25T16:44:25.181" v="12594" actId="20577"/>
          <ac:spMkLst>
            <pc:docMk/>
            <pc:sldMk cId="3462982097" sldId="317"/>
            <ac:spMk id="2" creationId="{23A196D6-B441-9CFF-B7BE-51FF9A37FD87}"/>
          </ac:spMkLst>
        </pc:spChg>
        <pc:spChg chg="mod">
          <ac:chgData name="Marius Müller" userId="6b6cee40daaee166" providerId="LiveId" clId="{3E72ECCA-70FB-4CC1-B829-7B0810267E8E}" dt="2023-01-25T16:26:31.661" v="12125" actId="20577"/>
          <ac:spMkLst>
            <pc:docMk/>
            <pc:sldMk cId="3462982097" sldId="317"/>
            <ac:spMk id="4" creationId="{DE98BAC2-E183-225C-5708-816B90E6F0B9}"/>
          </ac:spMkLst>
        </pc:spChg>
        <pc:spChg chg="mod">
          <ac:chgData name="Marius Müller" userId="6b6cee40daaee166" providerId="LiveId" clId="{3E72ECCA-70FB-4CC1-B829-7B0810267E8E}" dt="2023-01-24T16:38:53.950" v="4358" actId="20577"/>
          <ac:spMkLst>
            <pc:docMk/>
            <pc:sldMk cId="3462982097" sldId="317"/>
            <ac:spMk id="6" creationId="{3FA4C3E0-D09A-39AD-D0A8-63CC4EED7807}"/>
          </ac:spMkLst>
        </pc:spChg>
      </pc:sldChg>
      <pc:sldChg chg="modSp add mod modNotesTx">
        <pc:chgData name="Marius Müller" userId="6b6cee40daaee166" providerId="LiveId" clId="{3E72ECCA-70FB-4CC1-B829-7B0810267E8E}" dt="2023-01-25T16:26:57.520" v="12136" actId="20577"/>
        <pc:sldMkLst>
          <pc:docMk/>
          <pc:sldMk cId="1632637815" sldId="318"/>
        </pc:sldMkLst>
        <pc:spChg chg="mod">
          <ac:chgData name="Marius Müller" userId="6b6cee40daaee166" providerId="LiveId" clId="{3E72ECCA-70FB-4CC1-B829-7B0810267E8E}" dt="2023-01-24T17:26:34.284" v="5684" actId="113"/>
          <ac:spMkLst>
            <pc:docMk/>
            <pc:sldMk cId="1632637815" sldId="318"/>
            <ac:spMk id="2" creationId="{23A196D6-B441-9CFF-B7BE-51FF9A37FD87}"/>
          </ac:spMkLst>
        </pc:spChg>
        <pc:spChg chg="mod">
          <ac:chgData name="Marius Müller" userId="6b6cee40daaee166" providerId="LiveId" clId="{3E72ECCA-70FB-4CC1-B829-7B0810267E8E}" dt="2023-01-25T16:26:57.520" v="12136" actId="20577"/>
          <ac:spMkLst>
            <pc:docMk/>
            <pc:sldMk cId="1632637815" sldId="318"/>
            <ac:spMk id="4" creationId="{DE98BAC2-E183-225C-5708-816B90E6F0B9}"/>
          </ac:spMkLst>
        </pc:spChg>
      </pc:sldChg>
      <pc:sldChg chg="modSp new mod modNotesTx">
        <pc:chgData name="Marius Müller" userId="6b6cee40daaee166" providerId="LiveId" clId="{3E72ECCA-70FB-4CC1-B829-7B0810267E8E}" dt="2023-01-25T16:27:09.083" v="12138" actId="113"/>
        <pc:sldMkLst>
          <pc:docMk/>
          <pc:sldMk cId="2534027206" sldId="319"/>
        </pc:sldMkLst>
        <pc:spChg chg="mod">
          <ac:chgData name="Marius Müller" userId="6b6cee40daaee166" providerId="LiveId" clId="{3E72ECCA-70FB-4CC1-B829-7B0810267E8E}" dt="2023-01-25T16:27:09.083" v="12138" actId="113"/>
          <ac:spMkLst>
            <pc:docMk/>
            <pc:sldMk cId="2534027206" sldId="319"/>
            <ac:spMk id="2" creationId="{229FEC9C-C431-EFAD-33F5-D09A9CC48D26}"/>
          </ac:spMkLst>
        </pc:spChg>
        <pc:spChg chg="mod">
          <ac:chgData name="Marius Müller" userId="6b6cee40daaee166" providerId="LiveId" clId="{3E72ECCA-70FB-4CC1-B829-7B0810267E8E}" dt="2023-01-25T16:27:05.286" v="12137"/>
          <ac:spMkLst>
            <pc:docMk/>
            <pc:sldMk cId="2534027206" sldId="319"/>
            <ac:spMk id="4" creationId="{E1D121BD-68E1-4C9A-E780-C1C7E4E45A8D}"/>
          </ac:spMkLst>
        </pc:spChg>
        <pc:spChg chg="mod">
          <ac:chgData name="Marius Müller" userId="6b6cee40daaee166" providerId="LiveId" clId="{3E72ECCA-70FB-4CC1-B829-7B0810267E8E}" dt="2023-01-25T14:27:18.239" v="12037"/>
          <ac:spMkLst>
            <pc:docMk/>
            <pc:sldMk cId="2534027206" sldId="319"/>
            <ac:spMk id="6" creationId="{88C68F7B-0A94-AA74-F180-6AD3E74A4D1E}"/>
          </ac:spMkLst>
        </pc:spChg>
      </pc:sldChg>
      <pc:sldChg chg="add del">
        <pc:chgData name="Marius Müller" userId="6b6cee40daaee166" providerId="LiveId" clId="{3E72ECCA-70FB-4CC1-B829-7B0810267E8E}" dt="2023-01-25T11:46:54.880" v="6815" actId="2696"/>
        <pc:sldMkLst>
          <pc:docMk/>
          <pc:sldMk cId="209027978" sldId="320"/>
        </pc:sldMkLst>
      </pc:sldChg>
      <pc:sldChg chg="addSp delSp modSp new del mod">
        <pc:chgData name="Marius Müller" userId="6b6cee40daaee166" providerId="LiveId" clId="{3E72ECCA-70FB-4CC1-B829-7B0810267E8E}" dt="2023-01-25T11:51:46.514" v="6855" actId="2696"/>
        <pc:sldMkLst>
          <pc:docMk/>
          <pc:sldMk cId="960154312" sldId="320"/>
        </pc:sldMkLst>
        <pc:spChg chg="del">
          <ac:chgData name="Marius Müller" userId="6b6cee40daaee166" providerId="LiveId" clId="{3E72ECCA-70FB-4CC1-B829-7B0810267E8E}" dt="2023-01-25T11:47:15.681" v="6819" actId="478"/>
          <ac:spMkLst>
            <pc:docMk/>
            <pc:sldMk cId="960154312" sldId="320"/>
            <ac:spMk id="2" creationId="{C9D32ED8-3BDD-D2FB-D2A9-D8CA09C5923D}"/>
          </ac:spMkLst>
        </pc:spChg>
        <pc:spChg chg="del">
          <ac:chgData name="Marius Müller" userId="6b6cee40daaee166" providerId="LiveId" clId="{3E72ECCA-70FB-4CC1-B829-7B0810267E8E}" dt="2023-01-25T11:47:46.539" v="6820" actId="478"/>
          <ac:spMkLst>
            <pc:docMk/>
            <pc:sldMk cId="960154312" sldId="320"/>
            <ac:spMk id="3" creationId="{8822896D-72DA-58A7-8C47-402536B3ACBF}"/>
          </ac:spMkLst>
        </pc:spChg>
        <pc:spChg chg="del">
          <ac:chgData name="Marius Müller" userId="6b6cee40daaee166" providerId="LiveId" clId="{3E72ECCA-70FB-4CC1-B829-7B0810267E8E}" dt="2023-01-25T11:47:47.660" v="6821" actId="478"/>
          <ac:spMkLst>
            <pc:docMk/>
            <pc:sldMk cId="960154312" sldId="320"/>
            <ac:spMk id="4" creationId="{BFD5A08A-2A41-06AE-9703-B169ADE395A1}"/>
          </ac:spMkLst>
        </pc:spChg>
        <pc:spChg chg="del">
          <ac:chgData name="Marius Müller" userId="6b6cee40daaee166" providerId="LiveId" clId="{3E72ECCA-70FB-4CC1-B829-7B0810267E8E}" dt="2023-01-25T11:47:49.148" v="6822" actId="478"/>
          <ac:spMkLst>
            <pc:docMk/>
            <pc:sldMk cId="960154312" sldId="320"/>
            <ac:spMk id="5" creationId="{EE143C87-A538-E570-408B-397C1AC3B9D9}"/>
          </ac:spMkLst>
        </pc:spChg>
        <pc:spChg chg="del">
          <ac:chgData name="Marius Müller" userId="6b6cee40daaee166" providerId="LiveId" clId="{3E72ECCA-70FB-4CC1-B829-7B0810267E8E}" dt="2023-01-25T11:47:11.344" v="6818" actId="478"/>
          <ac:spMkLst>
            <pc:docMk/>
            <pc:sldMk cId="960154312" sldId="320"/>
            <ac:spMk id="6" creationId="{B2C538CD-D377-0F6C-5E3A-AE92808EE392}"/>
          </ac:spMkLst>
        </pc:spChg>
        <pc:picChg chg="add mod">
          <ac:chgData name="Marius Müller" userId="6b6cee40daaee166" providerId="LiveId" clId="{3E72ECCA-70FB-4CC1-B829-7B0810267E8E}" dt="2023-01-25T11:48:07.810" v="6825" actId="1076"/>
          <ac:picMkLst>
            <pc:docMk/>
            <pc:sldMk cId="960154312" sldId="320"/>
            <ac:picMk id="7" creationId="{B0813C40-DF5B-EA57-815E-EFE923CB48AC}"/>
          </ac:picMkLst>
        </pc:picChg>
      </pc:sldChg>
      <pc:sldChg chg="addSp delSp modSp new mod modNotesTx">
        <pc:chgData name="Marius Müller" userId="6b6cee40daaee166" providerId="LiveId" clId="{3E72ECCA-70FB-4CC1-B829-7B0810267E8E}" dt="2023-01-25T16:29:49.272" v="12224" actId="1035"/>
        <pc:sldMkLst>
          <pc:docMk/>
          <pc:sldMk cId="1786025801" sldId="321"/>
        </pc:sldMkLst>
        <pc:spChg chg="del">
          <ac:chgData name="Marius Müller" userId="6b6cee40daaee166" providerId="LiveId" clId="{3E72ECCA-70FB-4CC1-B829-7B0810267E8E}" dt="2023-01-25T11:48:39.792" v="6828" actId="478"/>
          <ac:spMkLst>
            <pc:docMk/>
            <pc:sldMk cId="1786025801" sldId="321"/>
            <ac:spMk id="2" creationId="{AFF2B321-6932-638E-04EE-4C29AFA6BB3A}"/>
          </ac:spMkLst>
        </pc:spChg>
        <pc:spChg chg="add mod">
          <ac:chgData name="Marius Müller" userId="6b6cee40daaee166" providerId="LiveId" clId="{3E72ECCA-70FB-4CC1-B829-7B0810267E8E}" dt="2023-01-25T16:29:17.797" v="12197"/>
          <ac:spMkLst>
            <pc:docMk/>
            <pc:sldMk cId="1786025801" sldId="321"/>
            <ac:spMk id="2" creationId="{B29326AA-C862-23F0-8942-3592747D5F5E}"/>
          </ac:spMkLst>
        </pc:spChg>
        <pc:spChg chg="del mod">
          <ac:chgData name="Marius Müller" userId="6b6cee40daaee166" providerId="LiveId" clId="{3E72ECCA-70FB-4CC1-B829-7B0810267E8E}" dt="2023-01-25T11:48:42.048" v="6831" actId="478"/>
          <ac:spMkLst>
            <pc:docMk/>
            <pc:sldMk cId="1786025801" sldId="321"/>
            <ac:spMk id="3" creationId="{36F805F3-2127-0803-AB7F-9680DF4E8E96}"/>
          </ac:spMkLst>
        </pc:spChg>
        <pc:spChg chg="del">
          <ac:chgData name="Marius Müller" userId="6b6cee40daaee166" providerId="LiveId" clId="{3E72ECCA-70FB-4CC1-B829-7B0810267E8E}" dt="2023-01-25T11:48:40.809" v="6829" actId="478"/>
          <ac:spMkLst>
            <pc:docMk/>
            <pc:sldMk cId="1786025801" sldId="321"/>
            <ac:spMk id="4" creationId="{73F06848-CE21-0155-10D2-7DEFB1412E30}"/>
          </ac:spMkLst>
        </pc:spChg>
        <pc:spChg chg="del">
          <ac:chgData name="Marius Müller" userId="6b6cee40daaee166" providerId="LiveId" clId="{3E72ECCA-70FB-4CC1-B829-7B0810267E8E}" dt="2023-01-25T11:48:43.361" v="6832" actId="478"/>
          <ac:spMkLst>
            <pc:docMk/>
            <pc:sldMk cId="1786025801" sldId="321"/>
            <ac:spMk id="5" creationId="{42FA9E5B-1491-5A66-D789-7558F6EAC568}"/>
          </ac:spMkLst>
        </pc:spChg>
        <pc:spChg chg="del mod">
          <ac:chgData name="Marius Müller" userId="6b6cee40daaee166" providerId="LiveId" clId="{3E72ECCA-70FB-4CC1-B829-7B0810267E8E}" dt="2023-01-25T11:48:46.993" v="6834" actId="478"/>
          <ac:spMkLst>
            <pc:docMk/>
            <pc:sldMk cId="1786025801" sldId="321"/>
            <ac:spMk id="6" creationId="{D0AFF464-5854-781D-EB4D-C9C9B17474BA}"/>
          </ac:spMkLst>
        </pc:spChg>
        <pc:picChg chg="add mod">
          <ac:chgData name="Marius Müller" userId="6b6cee40daaee166" providerId="LiveId" clId="{3E72ECCA-70FB-4CC1-B829-7B0810267E8E}" dt="2023-01-25T11:48:56.207" v="6840" actId="14100"/>
          <ac:picMkLst>
            <pc:docMk/>
            <pc:sldMk cId="1786025801" sldId="321"/>
            <ac:picMk id="8" creationId="{70861270-FB4E-5B16-93CE-25232CB6386A}"/>
          </ac:picMkLst>
        </pc:picChg>
        <pc:picChg chg="add del mod">
          <ac:chgData name="Marius Müller" userId="6b6cee40daaee166" providerId="LiveId" clId="{3E72ECCA-70FB-4CC1-B829-7B0810267E8E}" dt="2023-01-25T11:49:49.359" v="6846" actId="478"/>
          <ac:picMkLst>
            <pc:docMk/>
            <pc:sldMk cId="1786025801" sldId="321"/>
            <ac:picMk id="9" creationId="{8AB04E06-0028-107D-75E4-7206C2BBEA91}"/>
          </ac:picMkLst>
        </pc:picChg>
        <pc:picChg chg="add mod">
          <ac:chgData name="Marius Müller" userId="6b6cee40daaee166" providerId="LiveId" clId="{3E72ECCA-70FB-4CC1-B829-7B0810267E8E}" dt="2023-01-25T16:29:41.968" v="12217" actId="1035"/>
          <ac:picMkLst>
            <pc:docMk/>
            <pc:sldMk cId="1786025801" sldId="321"/>
            <ac:picMk id="11" creationId="{09B0F263-0618-6558-CF67-80DA8AB2788D}"/>
          </ac:picMkLst>
        </pc:picChg>
        <pc:picChg chg="add mod">
          <ac:chgData name="Marius Müller" userId="6b6cee40daaee166" providerId="LiveId" clId="{3E72ECCA-70FB-4CC1-B829-7B0810267E8E}" dt="2023-01-25T16:29:49.272" v="12224" actId="1035"/>
          <ac:picMkLst>
            <pc:docMk/>
            <pc:sldMk cId="1786025801" sldId="321"/>
            <ac:picMk id="13" creationId="{DB01E2F1-DE77-D457-B226-3DFF50BE21C4}"/>
          </ac:picMkLst>
        </pc:picChg>
      </pc:sldChg>
      <pc:sldChg chg="add del">
        <pc:chgData name="Marius Müller" userId="6b6cee40daaee166" providerId="LiveId" clId="{3E72ECCA-70FB-4CC1-B829-7B0810267E8E}" dt="2023-01-25T11:46:54.880" v="6815" actId="2696"/>
        <pc:sldMkLst>
          <pc:docMk/>
          <pc:sldMk cId="3831809617" sldId="321"/>
        </pc:sldMkLst>
      </pc:sldChg>
      <pc:sldChg chg="new del">
        <pc:chgData name="Marius Müller" userId="6b6cee40daaee166" providerId="LiveId" clId="{3E72ECCA-70FB-4CC1-B829-7B0810267E8E}" dt="2023-01-25T13:05:45.081" v="7785" actId="2696"/>
        <pc:sldMkLst>
          <pc:docMk/>
          <pc:sldMk cId="732506454" sldId="322"/>
        </pc:sldMkLst>
      </pc:sldChg>
      <pc:sldChg chg="add del">
        <pc:chgData name="Marius Müller" userId="6b6cee40daaee166" providerId="LiveId" clId="{3E72ECCA-70FB-4CC1-B829-7B0810267E8E}" dt="2023-01-25T11:46:54.880" v="6815" actId="2696"/>
        <pc:sldMkLst>
          <pc:docMk/>
          <pc:sldMk cId="1488770352" sldId="322"/>
        </pc:sldMkLst>
      </pc:sldChg>
      <pc:sldChg chg="add del">
        <pc:chgData name="Marius Müller" userId="6b6cee40daaee166" providerId="LiveId" clId="{3E72ECCA-70FB-4CC1-B829-7B0810267E8E}" dt="2023-01-25T11:46:54.880" v="6815" actId="2696"/>
        <pc:sldMkLst>
          <pc:docMk/>
          <pc:sldMk cId="399853370" sldId="323"/>
        </pc:sldMkLst>
      </pc:sldChg>
      <pc:sldChg chg="addSp delSp modSp new mod modNotesTx">
        <pc:chgData name="Marius Müller" userId="6b6cee40daaee166" providerId="LiveId" clId="{3E72ECCA-70FB-4CC1-B829-7B0810267E8E}" dt="2023-01-25T16:27:26.960" v="12148"/>
        <pc:sldMkLst>
          <pc:docMk/>
          <pc:sldMk cId="2157823289" sldId="323"/>
        </pc:sldMkLst>
        <pc:spChg chg="del">
          <ac:chgData name="Marius Müller" userId="6b6cee40daaee166" providerId="LiveId" clId="{3E72ECCA-70FB-4CC1-B829-7B0810267E8E}" dt="2023-01-25T12:51:55.722" v="7302" actId="478"/>
          <ac:spMkLst>
            <pc:docMk/>
            <pc:sldMk cId="2157823289" sldId="323"/>
            <ac:spMk id="2" creationId="{281DC4DC-AFFE-EB5D-56CC-1C2702D99E1C}"/>
          </ac:spMkLst>
        </pc:spChg>
        <pc:spChg chg="mod">
          <ac:chgData name="Marius Müller" userId="6b6cee40daaee166" providerId="LiveId" clId="{3E72ECCA-70FB-4CC1-B829-7B0810267E8E}" dt="2023-01-25T16:27:26.960" v="12148"/>
          <ac:spMkLst>
            <pc:docMk/>
            <pc:sldMk cId="2157823289" sldId="323"/>
            <ac:spMk id="4" creationId="{E784F358-A730-0DD6-2E41-D776506F981D}"/>
          </ac:spMkLst>
        </pc:spChg>
        <pc:spChg chg="add mod">
          <ac:chgData name="Marius Müller" userId="6b6cee40daaee166" providerId="LiveId" clId="{3E72ECCA-70FB-4CC1-B829-7B0810267E8E}" dt="2023-01-25T12:52:44.595" v="7307"/>
          <ac:spMkLst>
            <pc:docMk/>
            <pc:sldMk cId="2157823289" sldId="323"/>
            <ac:spMk id="10" creationId="{F4CB5610-0046-CA5A-2333-8E78BBB454B4}"/>
          </ac:spMkLst>
        </pc:spChg>
        <pc:picChg chg="add del mod">
          <ac:chgData name="Marius Müller" userId="6b6cee40daaee166" providerId="LiveId" clId="{3E72ECCA-70FB-4CC1-B829-7B0810267E8E}" dt="2023-01-25T13:01:48.523" v="7360" actId="478"/>
          <ac:picMkLst>
            <pc:docMk/>
            <pc:sldMk cId="2157823289" sldId="323"/>
            <ac:picMk id="8" creationId="{0088B5F0-285A-40FA-859C-39E0133B7161}"/>
          </ac:picMkLst>
        </pc:picChg>
        <pc:picChg chg="add mod">
          <ac:chgData name="Marius Müller" userId="6b6cee40daaee166" providerId="LiveId" clId="{3E72ECCA-70FB-4CC1-B829-7B0810267E8E}" dt="2023-01-25T12:52:44.595" v="7307"/>
          <ac:picMkLst>
            <pc:docMk/>
            <pc:sldMk cId="2157823289" sldId="323"/>
            <ac:picMk id="9" creationId="{6065C78B-BB56-A428-CF23-9B76C21763BD}"/>
          </ac:picMkLst>
        </pc:picChg>
        <pc:picChg chg="add mod">
          <ac:chgData name="Marius Müller" userId="6b6cee40daaee166" providerId="LiveId" clId="{3E72ECCA-70FB-4CC1-B829-7B0810267E8E}" dt="2023-01-25T13:00:15.696" v="7359" actId="14100"/>
          <ac:picMkLst>
            <pc:docMk/>
            <pc:sldMk cId="2157823289" sldId="323"/>
            <ac:picMk id="12" creationId="{DAD24048-435C-2CB5-43B3-1A3226B3BDEB}"/>
          </ac:picMkLst>
        </pc:picChg>
        <pc:picChg chg="add del mod">
          <ac:chgData name="Marius Müller" userId="6b6cee40daaee166" providerId="LiveId" clId="{3E72ECCA-70FB-4CC1-B829-7B0810267E8E}" dt="2023-01-25T13:02:08.637" v="7383" actId="478"/>
          <ac:picMkLst>
            <pc:docMk/>
            <pc:sldMk cId="2157823289" sldId="323"/>
            <ac:picMk id="14" creationId="{B35C8BE7-E3A5-CC35-19D1-4FE0962A4D52}"/>
          </ac:picMkLst>
        </pc:picChg>
        <pc:picChg chg="add mod">
          <ac:chgData name="Marius Müller" userId="6b6cee40daaee166" providerId="LiveId" clId="{3E72ECCA-70FB-4CC1-B829-7B0810267E8E}" dt="2023-01-25T13:02:27.935" v="7393" actId="1037"/>
          <ac:picMkLst>
            <pc:docMk/>
            <pc:sldMk cId="2157823289" sldId="323"/>
            <ac:picMk id="16" creationId="{6F5438E1-5E29-0ED4-CD3C-149770591717}"/>
          </ac:picMkLst>
        </pc:picChg>
      </pc:sldChg>
      <pc:sldChg chg="addSp delSp modSp new mod modNotesTx">
        <pc:chgData name="Marius Müller" userId="6b6cee40daaee166" providerId="LiveId" clId="{3E72ECCA-70FB-4CC1-B829-7B0810267E8E}" dt="2023-01-25T16:27:32.776" v="12151"/>
        <pc:sldMkLst>
          <pc:docMk/>
          <pc:sldMk cId="2932973293" sldId="324"/>
        </pc:sldMkLst>
        <pc:spChg chg="del">
          <ac:chgData name="Marius Müller" userId="6b6cee40daaee166" providerId="LiveId" clId="{3E72ECCA-70FB-4CC1-B829-7B0810267E8E}" dt="2023-01-25T12:52:33.638" v="7305" actId="478"/>
          <ac:spMkLst>
            <pc:docMk/>
            <pc:sldMk cId="2932973293" sldId="324"/>
            <ac:spMk id="2" creationId="{90670639-69D6-F844-4CE5-E533605E912D}"/>
          </ac:spMkLst>
        </pc:spChg>
        <pc:spChg chg="mod">
          <ac:chgData name="Marius Müller" userId="6b6cee40daaee166" providerId="LiveId" clId="{3E72ECCA-70FB-4CC1-B829-7B0810267E8E}" dt="2023-01-25T16:27:32.776" v="12151"/>
          <ac:spMkLst>
            <pc:docMk/>
            <pc:sldMk cId="2932973293" sldId="324"/>
            <ac:spMk id="4" creationId="{49B44AAC-9CDD-4F13-C6B8-4EBE3FDF9ED8}"/>
          </ac:spMkLst>
        </pc:spChg>
        <pc:spChg chg="add mod">
          <ac:chgData name="Marius Müller" userId="6b6cee40daaee166" providerId="LiveId" clId="{3E72ECCA-70FB-4CC1-B829-7B0810267E8E}" dt="2023-01-25T12:52:53.996" v="7310"/>
          <ac:spMkLst>
            <pc:docMk/>
            <pc:sldMk cId="2932973293" sldId="324"/>
            <ac:spMk id="10" creationId="{8E6ADFD8-CF3B-6CB5-3A45-2C80A22F017D}"/>
          </ac:spMkLst>
        </pc:spChg>
        <pc:picChg chg="add mod">
          <ac:chgData name="Marius Müller" userId="6b6cee40daaee166" providerId="LiveId" clId="{3E72ECCA-70FB-4CC1-B829-7B0810267E8E}" dt="2023-01-25T12:59:25.886" v="7351" actId="1038"/>
          <ac:picMkLst>
            <pc:docMk/>
            <pc:sldMk cId="2932973293" sldId="324"/>
            <ac:picMk id="8" creationId="{0506264B-58DF-8ED6-225C-E0687399262F}"/>
          </ac:picMkLst>
        </pc:picChg>
        <pc:picChg chg="add mod">
          <ac:chgData name="Marius Müller" userId="6b6cee40daaee166" providerId="LiveId" clId="{3E72ECCA-70FB-4CC1-B829-7B0810267E8E}" dt="2023-01-25T12:52:53.996" v="7310"/>
          <ac:picMkLst>
            <pc:docMk/>
            <pc:sldMk cId="2932973293" sldId="324"/>
            <ac:picMk id="9" creationId="{45990DFC-7681-B579-0A75-E63367EA3D4E}"/>
          </ac:picMkLst>
        </pc:picChg>
      </pc:sldChg>
      <pc:sldChg chg="addSp modSp add mod modNotesTx">
        <pc:chgData name="Marius Müller" userId="6b6cee40daaee166" providerId="LiveId" clId="{3E72ECCA-70FB-4CC1-B829-7B0810267E8E}" dt="2023-01-25T16:27:29.152" v="12149"/>
        <pc:sldMkLst>
          <pc:docMk/>
          <pc:sldMk cId="582386366" sldId="325"/>
        </pc:sldMkLst>
        <pc:spChg chg="mod">
          <ac:chgData name="Marius Müller" userId="6b6cee40daaee166" providerId="LiveId" clId="{3E72ECCA-70FB-4CC1-B829-7B0810267E8E}" dt="2023-01-25T16:27:29.152" v="12149"/>
          <ac:spMkLst>
            <pc:docMk/>
            <pc:sldMk cId="582386366" sldId="325"/>
            <ac:spMk id="4" creationId="{E784F358-A730-0DD6-2E41-D776506F981D}"/>
          </ac:spMkLst>
        </pc:spChg>
        <pc:picChg chg="add mod">
          <ac:chgData name="Marius Müller" userId="6b6cee40daaee166" providerId="LiveId" clId="{3E72ECCA-70FB-4CC1-B829-7B0810267E8E}" dt="2023-01-25T13:03:24.105" v="7465" actId="14100"/>
          <ac:picMkLst>
            <pc:docMk/>
            <pc:sldMk cId="582386366" sldId="325"/>
            <ac:picMk id="7" creationId="{F34F9C70-B98F-B6F2-F0C9-1AB33C60AEB1}"/>
          </ac:picMkLst>
        </pc:picChg>
      </pc:sldChg>
      <pc:sldChg chg="modSp add mod modNotesTx">
        <pc:chgData name="Marius Müller" userId="6b6cee40daaee166" providerId="LiveId" clId="{3E72ECCA-70FB-4CC1-B829-7B0810267E8E}" dt="2023-01-25T16:27:31.416" v="12150"/>
        <pc:sldMkLst>
          <pc:docMk/>
          <pc:sldMk cId="990147476" sldId="326"/>
        </pc:sldMkLst>
        <pc:spChg chg="mod">
          <ac:chgData name="Marius Müller" userId="6b6cee40daaee166" providerId="LiveId" clId="{3E72ECCA-70FB-4CC1-B829-7B0810267E8E}" dt="2023-01-25T16:27:31.416" v="12150"/>
          <ac:spMkLst>
            <pc:docMk/>
            <pc:sldMk cId="990147476" sldId="326"/>
            <ac:spMk id="4" creationId="{E784F358-A730-0DD6-2E41-D776506F981D}"/>
          </ac:spMkLst>
        </pc:spChg>
      </pc:sldChg>
      <pc:sldChg chg="addSp modSp add mod modNotesTx">
        <pc:chgData name="Marius Müller" userId="6b6cee40daaee166" providerId="LiveId" clId="{3E72ECCA-70FB-4CC1-B829-7B0810267E8E}" dt="2023-01-25T16:29:28.890" v="12213"/>
        <pc:sldMkLst>
          <pc:docMk/>
          <pc:sldMk cId="2283786592" sldId="327"/>
        </pc:sldMkLst>
        <pc:spChg chg="add mod">
          <ac:chgData name="Marius Müller" userId="6b6cee40daaee166" providerId="LiveId" clId="{3E72ECCA-70FB-4CC1-B829-7B0810267E8E}" dt="2023-01-25T16:29:28.890" v="12213"/>
          <ac:spMkLst>
            <pc:docMk/>
            <pc:sldMk cId="2283786592" sldId="327"/>
            <ac:spMk id="3" creationId="{D1DE70A9-D418-D883-5A41-AA561D3673CE}"/>
          </ac:spMkLst>
        </pc:spChg>
        <pc:picChg chg="add mod">
          <ac:chgData name="Marius Müller" userId="6b6cee40daaee166" providerId="LiveId" clId="{3E72ECCA-70FB-4CC1-B829-7B0810267E8E}" dt="2023-01-25T16:29:27.358" v="12212" actId="1035"/>
          <ac:picMkLst>
            <pc:docMk/>
            <pc:sldMk cId="2283786592" sldId="327"/>
            <ac:picMk id="2" creationId="{6AA943A8-B113-8E82-7139-DA98A9E9B1F7}"/>
          </ac:picMkLst>
        </pc:picChg>
        <pc:picChg chg="mod">
          <ac:chgData name="Marius Müller" userId="6b6cee40daaee166" providerId="LiveId" clId="{3E72ECCA-70FB-4CC1-B829-7B0810267E8E}" dt="2023-01-25T16:29:27.358" v="12212" actId="1035"/>
          <ac:picMkLst>
            <pc:docMk/>
            <pc:sldMk cId="2283786592" sldId="327"/>
            <ac:picMk id="11" creationId="{09B0F263-0618-6558-CF67-80DA8AB2788D}"/>
          </ac:picMkLst>
        </pc:picChg>
      </pc:sldChg>
      <pc:sldChg chg="addSp modSp add mod modNotesTx">
        <pc:chgData name="Marius Müller" userId="6b6cee40daaee166" providerId="LiveId" clId="{3E72ECCA-70FB-4CC1-B829-7B0810267E8E}" dt="2023-01-25T16:30:04.949" v="12239"/>
        <pc:sldMkLst>
          <pc:docMk/>
          <pc:sldMk cId="2502858557" sldId="328"/>
        </pc:sldMkLst>
        <pc:spChg chg="add mod">
          <ac:chgData name="Marius Müller" userId="6b6cee40daaee166" providerId="LiveId" clId="{3E72ECCA-70FB-4CC1-B829-7B0810267E8E}" dt="2023-01-25T16:30:04.949" v="12239"/>
          <ac:spMkLst>
            <pc:docMk/>
            <pc:sldMk cId="2502858557" sldId="328"/>
            <ac:spMk id="3" creationId="{C7BC033C-5135-F428-6313-F8338442348E}"/>
          </ac:spMkLst>
        </pc:spChg>
        <pc:picChg chg="add mod">
          <ac:chgData name="Marius Müller" userId="6b6cee40daaee166" providerId="LiveId" clId="{3E72ECCA-70FB-4CC1-B829-7B0810267E8E}" dt="2023-01-25T16:30:00.065" v="12238" actId="1035"/>
          <ac:picMkLst>
            <pc:docMk/>
            <pc:sldMk cId="2502858557" sldId="328"/>
            <ac:picMk id="2" creationId="{423FC2F3-094A-F20A-8199-381753D9844A}"/>
          </ac:picMkLst>
        </pc:picChg>
        <pc:picChg chg="mod">
          <ac:chgData name="Marius Müller" userId="6b6cee40daaee166" providerId="LiveId" clId="{3E72ECCA-70FB-4CC1-B829-7B0810267E8E}" dt="2023-01-25T16:30:00.065" v="12238" actId="1035"/>
          <ac:picMkLst>
            <pc:docMk/>
            <pc:sldMk cId="2502858557" sldId="328"/>
            <ac:picMk id="11" creationId="{09B0F263-0618-6558-CF67-80DA8AB2788D}"/>
          </ac:picMkLst>
        </pc:picChg>
      </pc:sldChg>
      <pc:sldChg chg="addSp delSp modSp add mod modNotesTx">
        <pc:chgData name="Marius Müller" userId="6b6cee40daaee166" providerId="LiveId" clId="{3E72ECCA-70FB-4CC1-B829-7B0810267E8E}" dt="2023-01-25T16:30:13.686" v="12257"/>
        <pc:sldMkLst>
          <pc:docMk/>
          <pc:sldMk cId="4191184836" sldId="329"/>
        </pc:sldMkLst>
        <pc:spChg chg="add mod">
          <ac:chgData name="Marius Müller" userId="6b6cee40daaee166" providerId="LiveId" clId="{3E72ECCA-70FB-4CC1-B829-7B0810267E8E}" dt="2023-01-25T16:30:13.686" v="12257"/>
          <ac:spMkLst>
            <pc:docMk/>
            <pc:sldMk cId="4191184836" sldId="329"/>
            <ac:spMk id="2" creationId="{1AC2A181-2524-D964-BEEC-5BEF24A6801C}"/>
          </ac:spMkLst>
        </pc:spChg>
        <pc:picChg chg="add mod">
          <ac:chgData name="Marius Müller" userId="6b6cee40daaee166" providerId="LiveId" clId="{3E72ECCA-70FB-4CC1-B829-7B0810267E8E}" dt="2023-01-25T16:30:10.322" v="12256" actId="1035"/>
          <ac:picMkLst>
            <pc:docMk/>
            <pc:sldMk cId="4191184836" sldId="329"/>
            <ac:picMk id="3" creationId="{A7015563-6B50-4924-30D8-4C4344958C70}"/>
          </ac:picMkLst>
        </pc:picChg>
        <pc:picChg chg="del">
          <ac:chgData name="Marius Müller" userId="6b6cee40daaee166" providerId="LiveId" clId="{3E72ECCA-70FB-4CC1-B829-7B0810267E8E}" dt="2023-01-25T14:12:51.113" v="11730" actId="478"/>
          <ac:picMkLst>
            <pc:docMk/>
            <pc:sldMk cId="4191184836" sldId="329"/>
            <ac:picMk id="11" creationId="{09B0F263-0618-6558-CF67-80DA8AB2788D}"/>
          </ac:picMkLst>
        </pc:picChg>
      </pc:sldChg>
      <pc:sldChg chg="modSp new mod modNotesTx">
        <pc:chgData name="Marius Müller" userId="6b6cee40daaee166" providerId="LiveId" clId="{3E72ECCA-70FB-4CC1-B829-7B0810267E8E}" dt="2023-01-25T16:30:48.501" v="12269" actId="20577"/>
        <pc:sldMkLst>
          <pc:docMk/>
          <pc:sldMk cId="1563269080" sldId="330"/>
        </pc:sldMkLst>
        <pc:spChg chg="mod">
          <ac:chgData name="Marius Müller" userId="6b6cee40daaee166" providerId="LiveId" clId="{3E72ECCA-70FB-4CC1-B829-7B0810267E8E}" dt="2023-01-25T13:21:37.252" v="8042" actId="113"/>
          <ac:spMkLst>
            <pc:docMk/>
            <pc:sldMk cId="1563269080" sldId="330"/>
            <ac:spMk id="2" creationId="{54FC165B-1BAE-3E7E-7C8D-22E576454B7A}"/>
          </ac:spMkLst>
        </pc:spChg>
        <pc:spChg chg="mod">
          <ac:chgData name="Marius Müller" userId="6b6cee40daaee166" providerId="LiveId" clId="{3E72ECCA-70FB-4CC1-B829-7B0810267E8E}" dt="2023-01-25T16:30:48.501" v="12269" actId="20577"/>
          <ac:spMkLst>
            <pc:docMk/>
            <pc:sldMk cId="1563269080" sldId="330"/>
            <ac:spMk id="4" creationId="{129093D8-8EF3-FE34-6194-4747CA12A96C}"/>
          </ac:spMkLst>
        </pc:spChg>
      </pc:sldChg>
      <pc:sldChg chg="modSp new mod modNotesTx">
        <pc:chgData name="Marius Müller" userId="6b6cee40daaee166" providerId="LiveId" clId="{3E72ECCA-70FB-4CC1-B829-7B0810267E8E}" dt="2023-01-25T17:02:39.189" v="12815" actId="20577"/>
        <pc:sldMkLst>
          <pc:docMk/>
          <pc:sldMk cId="3210151638" sldId="331"/>
        </pc:sldMkLst>
        <pc:spChg chg="mod">
          <ac:chgData name="Marius Müller" userId="6b6cee40daaee166" providerId="LiveId" clId="{3E72ECCA-70FB-4CC1-B829-7B0810267E8E}" dt="2023-01-25T17:02:39.189" v="12815" actId="20577"/>
          <ac:spMkLst>
            <pc:docMk/>
            <pc:sldMk cId="3210151638" sldId="331"/>
            <ac:spMk id="2" creationId="{0F054578-E8DB-15DD-F522-4B23F8DBB284}"/>
          </ac:spMkLst>
        </pc:spChg>
        <pc:spChg chg="mod">
          <ac:chgData name="Marius Müller" userId="6b6cee40daaee166" providerId="LiveId" clId="{3E72ECCA-70FB-4CC1-B829-7B0810267E8E}" dt="2023-01-25T16:31:16.712" v="12275" actId="20577"/>
          <ac:spMkLst>
            <pc:docMk/>
            <pc:sldMk cId="3210151638" sldId="331"/>
            <ac:spMk id="4" creationId="{E7497A48-383D-75B1-ECAA-9772823226D7}"/>
          </ac:spMkLst>
        </pc:spChg>
        <pc:spChg chg="mod">
          <ac:chgData name="Marius Müller" userId="6b6cee40daaee166" providerId="LiveId" clId="{3E72ECCA-70FB-4CC1-B829-7B0810267E8E}" dt="2023-01-25T13:30:47.262" v="9717" actId="20577"/>
          <ac:spMkLst>
            <pc:docMk/>
            <pc:sldMk cId="3210151638" sldId="331"/>
            <ac:spMk id="6" creationId="{5CF76F6E-A4E1-E977-0BA9-13278EC3CE08}"/>
          </ac:spMkLst>
        </pc:spChg>
      </pc:sldChg>
      <pc:sldChg chg="add modNotesTx">
        <pc:chgData name="Marius Müller" userId="6b6cee40daaee166" providerId="LiveId" clId="{3E72ECCA-70FB-4CC1-B829-7B0810267E8E}" dt="2023-01-25T14:05:15.352" v="11721" actId="20577"/>
        <pc:sldMkLst>
          <pc:docMk/>
          <pc:sldMk cId="1571952798" sldId="332"/>
        </pc:sldMkLst>
      </pc:sldChg>
      <pc:sldChg chg="addSp delSp add mod modNotesTx">
        <pc:chgData name="Marius Müller" userId="6b6cee40daaee166" providerId="LiveId" clId="{3E72ECCA-70FB-4CC1-B829-7B0810267E8E}" dt="2023-01-25T16:34:28.516" v="12281" actId="20577"/>
        <pc:sldMkLst>
          <pc:docMk/>
          <pc:sldMk cId="3891973330" sldId="333"/>
        </pc:sldMkLst>
        <pc:picChg chg="add del">
          <ac:chgData name="Marius Müller" userId="6b6cee40daaee166" providerId="LiveId" clId="{3E72ECCA-70FB-4CC1-B829-7B0810267E8E}" dt="2023-01-25T16:34:22.427" v="12279" actId="478"/>
          <ac:picMkLst>
            <pc:docMk/>
            <pc:sldMk cId="3891973330" sldId="333"/>
            <ac:picMk id="18" creationId="{277D483A-0F64-D8C8-9157-CCE71F24D961}"/>
          </ac:picMkLst>
        </pc:picChg>
      </pc:sldChg>
      <pc:sldChg chg="add modNotesTx">
        <pc:chgData name="Marius Müller" userId="6b6cee40daaee166" providerId="LiveId" clId="{3E72ECCA-70FB-4CC1-B829-7B0810267E8E}" dt="2023-01-25T16:43:37.976" v="12570" actId="20577"/>
        <pc:sldMkLst>
          <pc:docMk/>
          <pc:sldMk cId="1401774542" sldId="334"/>
        </pc:sldMkLst>
      </pc:sldChg>
      <pc:sldChg chg="modSp new mod modNotesTx">
        <pc:chgData name="Marius Müller" userId="6b6cee40daaee166" providerId="LiveId" clId="{3E72ECCA-70FB-4CC1-B829-7B0810267E8E}" dt="2023-01-25T17:20:12.739" v="14166" actId="20577"/>
        <pc:sldMkLst>
          <pc:docMk/>
          <pc:sldMk cId="1706618430" sldId="335"/>
        </pc:sldMkLst>
        <pc:spChg chg="mod">
          <ac:chgData name="Marius Müller" userId="6b6cee40daaee166" providerId="LiveId" clId="{3E72ECCA-70FB-4CC1-B829-7B0810267E8E}" dt="2023-01-25T17:17:53.063" v="13983" actId="20577"/>
          <ac:spMkLst>
            <pc:docMk/>
            <pc:sldMk cId="1706618430" sldId="335"/>
            <ac:spMk id="2" creationId="{A0AE2875-7439-7D5C-861A-3D4A3E6B9FD7}"/>
          </ac:spMkLst>
        </pc:spChg>
        <pc:spChg chg="mod">
          <ac:chgData name="Marius Müller" userId="6b6cee40daaee166" providerId="LiveId" clId="{3E72ECCA-70FB-4CC1-B829-7B0810267E8E}" dt="2023-01-25T17:03:27.281" v="12841" actId="20577"/>
          <ac:spMkLst>
            <pc:docMk/>
            <pc:sldMk cId="1706618430" sldId="335"/>
            <ac:spMk id="6" creationId="{B8E7B8FB-97B5-9D4B-809A-54F788187644}"/>
          </ac:spMkLst>
        </pc:spChg>
      </pc:sldChg>
    </pc:docChg>
  </pc:docChgLst>
  <pc:docChgLst>
    <pc:chgData name="Marius Müller" userId="6b6cee40daaee166" providerId="LiveId" clId="{64300F88-A8DB-45DB-BF6F-F1086DCAEFC7}"/>
    <pc:docChg chg="undo custSel addSld modSld">
      <pc:chgData name="Marius Müller" userId="6b6cee40daaee166" providerId="LiveId" clId="{64300F88-A8DB-45DB-BF6F-F1086DCAEFC7}" dt="2023-01-24T16:21:51.950" v="1768" actId="20577"/>
      <pc:docMkLst>
        <pc:docMk/>
      </pc:docMkLst>
      <pc:sldChg chg="modNotesTx">
        <pc:chgData name="Marius Müller" userId="6b6cee40daaee166" providerId="LiveId" clId="{64300F88-A8DB-45DB-BF6F-F1086DCAEFC7}" dt="2023-01-24T15:58:31.990" v="36" actId="20577"/>
        <pc:sldMkLst>
          <pc:docMk/>
          <pc:sldMk cId="2557979125" sldId="295"/>
        </pc:sldMkLst>
      </pc:sldChg>
      <pc:sldChg chg="modSp mod modNotesTx">
        <pc:chgData name="Marius Müller" userId="6b6cee40daaee166" providerId="LiveId" clId="{64300F88-A8DB-45DB-BF6F-F1086DCAEFC7}" dt="2023-01-24T16:00:51.461" v="316" actId="113"/>
        <pc:sldMkLst>
          <pc:docMk/>
          <pc:sldMk cId="366642008" sldId="298"/>
        </pc:sldMkLst>
        <pc:spChg chg="mod">
          <ac:chgData name="Marius Müller" userId="6b6cee40daaee166" providerId="LiveId" clId="{64300F88-A8DB-45DB-BF6F-F1086DCAEFC7}" dt="2023-01-24T16:00:51.461" v="316" actId="113"/>
          <ac:spMkLst>
            <pc:docMk/>
            <pc:sldMk cId="366642008" sldId="298"/>
            <ac:spMk id="2" creationId="{53C26F66-051F-B270-44C1-515A1C8F3AF7}"/>
          </ac:spMkLst>
        </pc:spChg>
        <pc:picChg chg="mod">
          <ac:chgData name="Marius Müller" userId="6b6cee40daaee166" providerId="LiveId" clId="{64300F88-A8DB-45DB-BF6F-F1086DCAEFC7}" dt="2023-01-24T16:00:40.614" v="315" actId="1076"/>
          <ac:picMkLst>
            <pc:docMk/>
            <pc:sldMk cId="366642008" sldId="298"/>
            <ac:picMk id="18" creationId="{277D483A-0F64-D8C8-9157-CCE71F24D961}"/>
          </ac:picMkLst>
        </pc:picChg>
      </pc:sldChg>
      <pc:sldChg chg="modSp mod modNotesTx">
        <pc:chgData name="Marius Müller" userId="6b6cee40daaee166" providerId="LiveId" clId="{64300F88-A8DB-45DB-BF6F-F1086DCAEFC7}" dt="2023-01-24T16:16:52.040" v="993" actId="20577"/>
        <pc:sldMkLst>
          <pc:docMk/>
          <pc:sldMk cId="2743067206" sldId="299"/>
        </pc:sldMkLst>
        <pc:spChg chg="mod">
          <ac:chgData name="Marius Müller" userId="6b6cee40daaee166" providerId="LiveId" clId="{64300F88-A8DB-45DB-BF6F-F1086DCAEFC7}" dt="2023-01-24T16:03:34.195" v="457" actId="20577"/>
          <ac:spMkLst>
            <pc:docMk/>
            <pc:sldMk cId="2743067206" sldId="299"/>
            <ac:spMk id="2" creationId="{53C26F66-051F-B270-44C1-515A1C8F3AF7}"/>
          </ac:spMkLst>
        </pc:spChg>
      </pc:sldChg>
      <pc:sldChg chg="addSp delSp modSp mod addAnim delAnim modAnim modNotesTx">
        <pc:chgData name="Marius Müller" userId="6b6cee40daaee166" providerId="LiveId" clId="{64300F88-A8DB-45DB-BF6F-F1086DCAEFC7}" dt="2023-01-24T16:19:00.468" v="1393" actId="20577"/>
        <pc:sldMkLst>
          <pc:docMk/>
          <pc:sldMk cId="998143073" sldId="308"/>
        </pc:sldMkLst>
        <pc:spChg chg="mod">
          <ac:chgData name="Marius Müller" userId="6b6cee40daaee166" providerId="LiveId" clId="{64300F88-A8DB-45DB-BF6F-F1086DCAEFC7}" dt="2023-01-24T16:17:08.238" v="995"/>
          <ac:spMkLst>
            <pc:docMk/>
            <pc:sldMk cId="998143073" sldId="308"/>
            <ac:spMk id="6" creationId="{00000000-0000-0000-0000-000000000000}"/>
          </ac:spMkLst>
        </pc:spChg>
        <pc:picChg chg="add del">
          <ac:chgData name="Marius Müller" userId="6b6cee40daaee166" providerId="LiveId" clId="{64300F88-A8DB-45DB-BF6F-F1086DCAEFC7}" dt="2023-01-24T16:13:32.708" v="987" actId="478"/>
          <ac:picMkLst>
            <pc:docMk/>
            <pc:sldMk cId="998143073" sldId="308"/>
            <ac:picMk id="2" creationId="{00000000-0000-0000-0000-000000000000}"/>
          </ac:picMkLst>
        </pc:picChg>
      </pc:sldChg>
      <pc:sldChg chg="modSp mod modNotesTx">
        <pc:chgData name="Marius Müller" userId="6b6cee40daaee166" providerId="LiveId" clId="{64300F88-A8DB-45DB-BF6F-F1086DCAEFC7}" dt="2023-01-24T16:19:54.810" v="1582" actId="5793"/>
        <pc:sldMkLst>
          <pc:docMk/>
          <pc:sldMk cId="3238377460" sldId="311"/>
        </pc:sldMkLst>
        <pc:spChg chg="mod">
          <ac:chgData name="Marius Müller" userId="6b6cee40daaee166" providerId="LiveId" clId="{64300F88-A8DB-45DB-BF6F-F1086DCAEFC7}" dt="2023-01-24T16:17:11.374" v="997"/>
          <ac:spMkLst>
            <pc:docMk/>
            <pc:sldMk cId="3238377460" sldId="311"/>
            <ac:spMk id="6" creationId="{00000000-0000-0000-0000-000000000000}"/>
          </ac:spMkLst>
        </pc:spChg>
      </pc:sldChg>
      <pc:sldChg chg="modNotesTx">
        <pc:chgData name="Marius Müller" userId="6b6cee40daaee166" providerId="LiveId" clId="{64300F88-A8DB-45DB-BF6F-F1086DCAEFC7}" dt="2023-01-24T16:21:09.844" v="1703"/>
        <pc:sldMkLst>
          <pc:docMk/>
          <pc:sldMk cId="646115439" sldId="312"/>
        </pc:sldMkLst>
      </pc:sldChg>
      <pc:sldChg chg="add modNotesTx">
        <pc:chgData name="Marius Müller" userId="6b6cee40daaee166" providerId="LiveId" clId="{64300F88-A8DB-45DB-BF6F-F1086DCAEFC7}" dt="2023-01-24T16:21:51.950" v="1768" actId="20577"/>
        <pc:sldMkLst>
          <pc:docMk/>
          <pc:sldMk cId="2164155330" sldId="316"/>
        </pc:sldMkLst>
      </pc:sldChg>
    </pc:docChg>
  </pc:docChgLst>
  <pc:docChgLst>
    <pc:chgData name="Marius Müller" userId="6b6cee40daaee166" providerId="LiveId" clId="{09041E64-A4D8-40CD-AFD4-085B09F708F6}"/>
    <pc:docChg chg="undo custSel addSld delSld modSld">
      <pc:chgData name="Marius Müller" userId="6b6cee40daaee166" providerId="LiveId" clId="{09041E64-A4D8-40CD-AFD4-085B09F708F6}" dt="2023-02-25T15:54:43.907" v="1314" actId="113"/>
      <pc:docMkLst>
        <pc:docMk/>
      </pc:docMkLst>
      <pc:sldChg chg="modNotesTx">
        <pc:chgData name="Marius Müller" userId="6b6cee40daaee166" providerId="LiveId" clId="{09041E64-A4D8-40CD-AFD4-085B09F708F6}" dt="2023-02-25T15:11:40.712" v="0" actId="20577"/>
        <pc:sldMkLst>
          <pc:docMk/>
          <pc:sldMk cId="0" sldId="258"/>
        </pc:sldMkLst>
      </pc:sldChg>
      <pc:sldChg chg="modSp mod">
        <pc:chgData name="Marius Müller" userId="6b6cee40daaee166" providerId="LiveId" clId="{09041E64-A4D8-40CD-AFD4-085B09F708F6}" dt="2023-02-25T15:48:32.380" v="1194" actId="20577"/>
        <pc:sldMkLst>
          <pc:docMk/>
          <pc:sldMk cId="2803804131" sldId="259"/>
        </pc:sldMkLst>
        <pc:spChg chg="mod">
          <ac:chgData name="Marius Müller" userId="6b6cee40daaee166" providerId="LiveId" clId="{09041E64-A4D8-40CD-AFD4-085B09F708F6}" dt="2023-02-25T15:48:32.380" v="1194" actId="20577"/>
          <ac:spMkLst>
            <pc:docMk/>
            <pc:sldMk cId="2803804131" sldId="259"/>
            <ac:spMk id="8" creationId="{FF29CB0E-075C-6F81-BCB6-E9CA4A304CC8}"/>
          </ac:spMkLst>
        </pc:spChg>
      </pc:sldChg>
      <pc:sldChg chg="del">
        <pc:chgData name="Marius Müller" userId="6b6cee40daaee166" providerId="LiveId" clId="{09041E64-A4D8-40CD-AFD4-085B09F708F6}" dt="2023-02-25T15:12:32.892" v="5" actId="2696"/>
        <pc:sldMkLst>
          <pc:docMk/>
          <pc:sldMk cId="2915413679" sldId="288"/>
        </pc:sldMkLst>
      </pc:sldChg>
      <pc:sldChg chg="addSp delSp modSp mod">
        <pc:chgData name="Marius Müller" userId="6b6cee40daaee166" providerId="LiveId" clId="{09041E64-A4D8-40CD-AFD4-085B09F708F6}" dt="2023-02-25T15:54:43.907" v="1314" actId="113"/>
        <pc:sldMkLst>
          <pc:docMk/>
          <pc:sldMk cId="3911475833" sldId="289"/>
        </pc:sldMkLst>
        <pc:spChg chg="del mod">
          <ac:chgData name="Marius Müller" userId="6b6cee40daaee166" providerId="LiveId" clId="{09041E64-A4D8-40CD-AFD4-085B09F708F6}" dt="2023-02-25T15:51:54.862" v="1208" actId="478"/>
          <ac:spMkLst>
            <pc:docMk/>
            <pc:sldMk cId="3911475833" sldId="289"/>
            <ac:spMk id="2" creationId="{162B8122-34A4-44EB-DA3A-56F0B63D0FC8}"/>
          </ac:spMkLst>
        </pc:spChg>
        <pc:spChg chg="add del mod">
          <ac:chgData name="Marius Müller" userId="6b6cee40daaee166" providerId="LiveId" clId="{09041E64-A4D8-40CD-AFD4-085B09F708F6}" dt="2023-02-25T15:51:46.638" v="1205"/>
          <ac:spMkLst>
            <pc:docMk/>
            <pc:sldMk cId="3911475833" sldId="289"/>
            <ac:spMk id="7" creationId="{D77A049B-2939-6E35-DE11-3729A8D05B5D}"/>
          </ac:spMkLst>
        </pc:spChg>
        <pc:spChg chg="add del mod">
          <ac:chgData name="Marius Müller" userId="6b6cee40daaee166" providerId="LiveId" clId="{09041E64-A4D8-40CD-AFD4-085B09F708F6}" dt="2023-02-25T15:51:50.901" v="1207"/>
          <ac:spMkLst>
            <pc:docMk/>
            <pc:sldMk cId="3911475833" sldId="289"/>
            <ac:spMk id="8" creationId="{8FF4F65B-D762-EE01-F503-CD7187BA5A6D}"/>
          </ac:spMkLst>
        </pc:spChg>
        <pc:spChg chg="add del mod">
          <ac:chgData name="Marius Müller" userId="6b6cee40daaee166" providerId="LiveId" clId="{09041E64-A4D8-40CD-AFD4-085B09F708F6}" dt="2023-02-25T15:51:57.252" v="1209" actId="478"/>
          <ac:spMkLst>
            <pc:docMk/>
            <pc:sldMk cId="3911475833" sldId="289"/>
            <ac:spMk id="10" creationId="{510F398A-5381-2766-363E-4166C2302901}"/>
          </ac:spMkLst>
        </pc:spChg>
        <pc:spChg chg="add mod">
          <ac:chgData name="Marius Müller" userId="6b6cee40daaee166" providerId="LiveId" clId="{09041E64-A4D8-40CD-AFD4-085B09F708F6}" dt="2023-02-25T15:54:43.907" v="1314" actId="113"/>
          <ac:spMkLst>
            <pc:docMk/>
            <pc:sldMk cId="3911475833" sldId="289"/>
            <ac:spMk id="11" creationId="{AA98589E-DBDA-7F51-783E-3949F79966F0}"/>
          </ac:spMkLst>
        </pc:spChg>
      </pc:sldChg>
      <pc:sldChg chg="del">
        <pc:chgData name="Marius Müller" userId="6b6cee40daaee166" providerId="LiveId" clId="{09041E64-A4D8-40CD-AFD4-085B09F708F6}" dt="2023-02-25T15:12:12.998" v="2" actId="2696"/>
        <pc:sldMkLst>
          <pc:docMk/>
          <pc:sldMk cId="3384487766" sldId="294"/>
        </pc:sldMkLst>
      </pc:sldChg>
      <pc:sldChg chg="del">
        <pc:chgData name="Marius Müller" userId="6b6cee40daaee166" providerId="LiveId" clId="{09041E64-A4D8-40CD-AFD4-085B09F708F6}" dt="2023-02-25T15:12:04.098" v="1" actId="2696"/>
        <pc:sldMkLst>
          <pc:docMk/>
          <pc:sldMk cId="2557979125" sldId="295"/>
        </pc:sldMkLst>
      </pc:sldChg>
      <pc:sldChg chg="addSp modSp mod modNotesTx">
        <pc:chgData name="Marius Müller" userId="6b6cee40daaee166" providerId="LiveId" clId="{09041E64-A4D8-40CD-AFD4-085B09F708F6}" dt="2023-02-25T15:47:02.439" v="1163" actId="20577"/>
        <pc:sldMkLst>
          <pc:docMk/>
          <pc:sldMk cId="366642008" sldId="298"/>
        </pc:sldMkLst>
        <pc:spChg chg="mod">
          <ac:chgData name="Marius Müller" userId="6b6cee40daaee166" providerId="LiveId" clId="{09041E64-A4D8-40CD-AFD4-085B09F708F6}" dt="2023-02-25T15:22:15.406" v="237" actId="20577"/>
          <ac:spMkLst>
            <pc:docMk/>
            <pc:sldMk cId="366642008" sldId="298"/>
            <ac:spMk id="2" creationId="{53C26F66-051F-B270-44C1-515A1C8F3AF7}"/>
          </ac:spMkLst>
        </pc:spChg>
        <pc:spChg chg="mod">
          <ac:chgData name="Marius Müller" userId="6b6cee40daaee166" providerId="LiveId" clId="{09041E64-A4D8-40CD-AFD4-085B09F708F6}" dt="2023-02-25T15:47:02.439" v="1163" actId="20577"/>
          <ac:spMkLst>
            <pc:docMk/>
            <pc:sldMk cId="366642008" sldId="298"/>
            <ac:spMk id="4" creationId="{4394308E-F7EE-F516-6FD4-8D822FE7C69E}"/>
          </ac:spMkLst>
        </pc:spChg>
        <pc:spChg chg="add mod">
          <ac:chgData name="Marius Müller" userId="6b6cee40daaee166" providerId="LiveId" clId="{09041E64-A4D8-40CD-AFD4-085B09F708F6}" dt="2023-02-25T15:22:54.916" v="260" actId="1038"/>
          <ac:spMkLst>
            <pc:docMk/>
            <pc:sldMk cId="366642008" sldId="298"/>
            <ac:spMk id="7" creationId="{E8B55E62-37F3-09DD-D3EC-ADD1FC955A33}"/>
          </ac:spMkLst>
        </pc:spChg>
      </pc:sldChg>
      <pc:sldChg chg="del">
        <pc:chgData name="Marius Müller" userId="6b6cee40daaee166" providerId="LiveId" clId="{09041E64-A4D8-40CD-AFD4-085B09F708F6}" dt="2023-02-25T15:12:04.098" v="1" actId="2696"/>
        <pc:sldMkLst>
          <pc:docMk/>
          <pc:sldMk cId="2743067206" sldId="299"/>
        </pc:sldMkLst>
      </pc:sldChg>
      <pc:sldChg chg="del">
        <pc:chgData name="Marius Müller" userId="6b6cee40daaee166" providerId="LiveId" clId="{09041E64-A4D8-40CD-AFD4-085B09F708F6}" dt="2023-02-25T15:12:49.126" v="8" actId="2696"/>
        <pc:sldMkLst>
          <pc:docMk/>
          <pc:sldMk cId="3437814438" sldId="302"/>
        </pc:sldMkLst>
      </pc:sldChg>
      <pc:sldChg chg="del">
        <pc:chgData name="Marius Müller" userId="6b6cee40daaee166" providerId="LiveId" clId="{09041E64-A4D8-40CD-AFD4-085B09F708F6}" dt="2023-02-25T15:12:27.533" v="4" actId="2696"/>
        <pc:sldMkLst>
          <pc:docMk/>
          <pc:sldMk cId="2150527433" sldId="306"/>
        </pc:sldMkLst>
      </pc:sldChg>
      <pc:sldChg chg="del">
        <pc:chgData name="Marius Müller" userId="6b6cee40daaee166" providerId="LiveId" clId="{09041E64-A4D8-40CD-AFD4-085B09F708F6}" dt="2023-02-25T15:12:27.533" v="4" actId="2696"/>
        <pc:sldMkLst>
          <pc:docMk/>
          <pc:sldMk cId="1563861419" sldId="307"/>
        </pc:sldMkLst>
      </pc:sldChg>
      <pc:sldChg chg="del">
        <pc:chgData name="Marius Müller" userId="6b6cee40daaee166" providerId="LiveId" clId="{09041E64-A4D8-40CD-AFD4-085B09F708F6}" dt="2023-02-25T15:12:04.098" v="1" actId="2696"/>
        <pc:sldMkLst>
          <pc:docMk/>
          <pc:sldMk cId="998143073" sldId="308"/>
        </pc:sldMkLst>
      </pc:sldChg>
      <pc:sldChg chg="del">
        <pc:chgData name="Marius Müller" userId="6b6cee40daaee166" providerId="LiveId" clId="{09041E64-A4D8-40CD-AFD4-085B09F708F6}" dt="2023-02-25T15:12:12.998" v="2" actId="2696"/>
        <pc:sldMkLst>
          <pc:docMk/>
          <pc:sldMk cId="3238377460" sldId="311"/>
        </pc:sldMkLst>
      </pc:sldChg>
      <pc:sldChg chg="del">
        <pc:chgData name="Marius Müller" userId="6b6cee40daaee166" providerId="LiveId" clId="{09041E64-A4D8-40CD-AFD4-085B09F708F6}" dt="2023-02-25T15:12:12.998" v="2" actId="2696"/>
        <pc:sldMkLst>
          <pc:docMk/>
          <pc:sldMk cId="646115439" sldId="312"/>
        </pc:sldMkLst>
      </pc:sldChg>
      <pc:sldChg chg="del">
        <pc:chgData name="Marius Müller" userId="6b6cee40daaee166" providerId="LiveId" clId="{09041E64-A4D8-40CD-AFD4-085B09F708F6}" dt="2023-02-25T15:12:32.892" v="5" actId="2696"/>
        <pc:sldMkLst>
          <pc:docMk/>
          <pc:sldMk cId="265601068" sldId="313"/>
        </pc:sldMkLst>
      </pc:sldChg>
      <pc:sldChg chg="del">
        <pc:chgData name="Marius Müller" userId="6b6cee40daaee166" providerId="LiveId" clId="{09041E64-A4D8-40CD-AFD4-085B09F708F6}" dt="2023-02-25T15:12:37.251" v="6" actId="2696"/>
        <pc:sldMkLst>
          <pc:docMk/>
          <pc:sldMk cId="923301702" sldId="314"/>
        </pc:sldMkLst>
      </pc:sldChg>
      <pc:sldChg chg="del">
        <pc:chgData name="Marius Müller" userId="6b6cee40daaee166" providerId="LiveId" clId="{09041E64-A4D8-40CD-AFD4-085B09F708F6}" dt="2023-02-25T15:12:37.251" v="6" actId="2696"/>
        <pc:sldMkLst>
          <pc:docMk/>
          <pc:sldMk cId="4037763386" sldId="315"/>
        </pc:sldMkLst>
      </pc:sldChg>
      <pc:sldChg chg="del">
        <pc:chgData name="Marius Müller" userId="6b6cee40daaee166" providerId="LiveId" clId="{09041E64-A4D8-40CD-AFD4-085B09F708F6}" dt="2023-02-25T15:12:12.998" v="2" actId="2696"/>
        <pc:sldMkLst>
          <pc:docMk/>
          <pc:sldMk cId="2164155330" sldId="316"/>
        </pc:sldMkLst>
      </pc:sldChg>
      <pc:sldChg chg="del">
        <pc:chgData name="Marius Müller" userId="6b6cee40daaee166" providerId="LiveId" clId="{09041E64-A4D8-40CD-AFD4-085B09F708F6}" dt="2023-02-25T15:12:12.998" v="2" actId="2696"/>
        <pc:sldMkLst>
          <pc:docMk/>
          <pc:sldMk cId="3462982097" sldId="317"/>
        </pc:sldMkLst>
      </pc:sldChg>
      <pc:sldChg chg="del modNotesTx">
        <pc:chgData name="Marius Müller" userId="6b6cee40daaee166" providerId="LiveId" clId="{09041E64-A4D8-40CD-AFD4-085B09F708F6}" dt="2023-02-25T15:13:08.629" v="11" actId="2696"/>
        <pc:sldMkLst>
          <pc:docMk/>
          <pc:sldMk cId="1632637815" sldId="318"/>
        </pc:sldMkLst>
      </pc:sldChg>
      <pc:sldChg chg="del">
        <pc:chgData name="Marius Müller" userId="6b6cee40daaee166" providerId="LiveId" clId="{09041E64-A4D8-40CD-AFD4-085B09F708F6}" dt="2023-02-25T15:12:49.126" v="8" actId="2696"/>
        <pc:sldMkLst>
          <pc:docMk/>
          <pc:sldMk cId="2534027206" sldId="319"/>
        </pc:sldMkLst>
      </pc:sldChg>
      <pc:sldChg chg="del">
        <pc:chgData name="Marius Müller" userId="6b6cee40daaee166" providerId="LiveId" clId="{09041E64-A4D8-40CD-AFD4-085B09F708F6}" dt="2023-02-25T15:12:20.683" v="3" actId="2696"/>
        <pc:sldMkLst>
          <pc:docMk/>
          <pc:sldMk cId="1786025801" sldId="321"/>
        </pc:sldMkLst>
      </pc:sldChg>
      <pc:sldChg chg="del">
        <pc:chgData name="Marius Müller" userId="6b6cee40daaee166" providerId="LiveId" clId="{09041E64-A4D8-40CD-AFD4-085B09F708F6}" dt="2023-02-25T15:12:32.892" v="5" actId="2696"/>
        <pc:sldMkLst>
          <pc:docMk/>
          <pc:sldMk cId="2157823289" sldId="323"/>
        </pc:sldMkLst>
      </pc:sldChg>
      <pc:sldChg chg="del">
        <pc:chgData name="Marius Müller" userId="6b6cee40daaee166" providerId="LiveId" clId="{09041E64-A4D8-40CD-AFD4-085B09F708F6}" dt="2023-02-25T15:12:32.892" v="5" actId="2696"/>
        <pc:sldMkLst>
          <pc:docMk/>
          <pc:sldMk cId="2932973293" sldId="324"/>
        </pc:sldMkLst>
      </pc:sldChg>
      <pc:sldChg chg="del">
        <pc:chgData name="Marius Müller" userId="6b6cee40daaee166" providerId="LiveId" clId="{09041E64-A4D8-40CD-AFD4-085B09F708F6}" dt="2023-02-25T15:12:32.892" v="5" actId="2696"/>
        <pc:sldMkLst>
          <pc:docMk/>
          <pc:sldMk cId="582386366" sldId="325"/>
        </pc:sldMkLst>
      </pc:sldChg>
      <pc:sldChg chg="del">
        <pc:chgData name="Marius Müller" userId="6b6cee40daaee166" providerId="LiveId" clId="{09041E64-A4D8-40CD-AFD4-085B09F708F6}" dt="2023-02-25T15:12:32.892" v="5" actId="2696"/>
        <pc:sldMkLst>
          <pc:docMk/>
          <pc:sldMk cId="990147476" sldId="326"/>
        </pc:sldMkLst>
      </pc:sldChg>
      <pc:sldChg chg="del">
        <pc:chgData name="Marius Müller" userId="6b6cee40daaee166" providerId="LiveId" clId="{09041E64-A4D8-40CD-AFD4-085B09F708F6}" dt="2023-02-25T15:12:20.683" v="3" actId="2696"/>
        <pc:sldMkLst>
          <pc:docMk/>
          <pc:sldMk cId="2283786592" sldId="327"/>
        </pc:sldMkLst>
      </pc:sldChg>
      <pc:sldChg chg="del">
        <pc:chgData name="Marius Müller" userId="6b6cee40daaee166" providerId="LiveId" clId="{09041E64-A4D8-40CD-AFD4-085B09F708F6}" dt="2023-02-25T15:12:20.683" v="3" actId="2696"/>
        <pc:sldMkLst>
          <pc:docMk/>
          <pc:sldMk cId="2502858557" sldId="328"/>
        </pc:sldMkLst>
      </pc:sldChg>
      <pc:sldChg chg="del">
        <pc:chgData name="Marius Müller" userId="6b6cee40daaee166" providerId="LiveId" clId="{09041E64-A4D8-40CD-AFD4-085B09F708F6}" dt="2023-02-25T15:12:20.683" v="3" actId="2696"/>
        <pc:sldMkLst>
          <pc:docMk/>
          <pc:sldMk cId="4191184836" sldId="329"/>
        </pc:sldMkLst>
      </pc:sldChg>
      <pc:sldChg chg="del">
        <pc:chgData name="Marius Müller" userId="6b6cee40daaee166" providerId="LiveId" clId="{09041E64-A4D8-40CD-AFD4-085B09F708F6}" dt="2023-02-25T15:12:27.533" v="4" actId="2696"/>
        <pc:sldMkLst>
          <pc:docMk/>
          <pc:sldMk cId="1563269080" sldId="330"/>
        </pc:sldMkLst>
      </pc:sldChg>
      <pc:sldChg chg="del">
        <pc:chgData name="Marius Müller" userId="6b6cee40daaee166" providerId="LiveId" clId="{09041E64-A4D8-40CD-AFD4-085B09F708F6}" dt="2023-02-25T15:12:27.533" v="4" actId="2696"/>
        <pc:sldMkLst>
          <pc:docMk/>
          <pc:sldMk cId="3210151638" sldId="331"/>
        </pc:sldMkLst>
      </pc:sldChg>
      <pc:sldChg chg="del">
        <pc:chgData name="Marius Müller" userId="6b6cee40daaee166" providerId="LiveId" clId="{09041E64-A4D8-40CD-AFD4-085B09F708F6}" dt="2023-02-25T15:12:04.098" v="1" actId="2696"/>
        <pc:sldMkLst>
          <pc:docMk/>
          <pc:sldMk cId="1571952798" sldId="332"/>
        </pc:sldMkLst>
      </pc:sldChg>
      <pc:sldChg chg="del">
        <pc:chgData name="Marius Müller" userId="6b6cee40daaee166" providerId="LiveId" clId="{09041E64-A4D8-40CD-AFD4-085B09F708F6}" dt="2023-02-25T15:12:04.098" v="1" actId="2696"/>
        <pc:sldMkLst>
          <pc:docMk/>
          <pc:sldMk cId="3891973330" sldId="333"/>
        </pc:sldMkLst>
      </pc:sldChg>
      <pc:sldChg chg="del">
        <pc:chgData name="Marius Müller" userId="6b6cee40daaee166" providerId="LiveId" clId="{09041E64-A4D8-40CD-AFD4-085B09F708F6}" dt="2023-02-25T15:12:44.746" v="7" actId="2696"/>
        <pc:sldMkLst>
          <pc:docMk/>
          <pc:sldMk cId="1401774542" sldId="334"/>
        </pc:sldMkLst>
      </pc:sldChg>
      <pc:sldChg chg="del">
        <pc:chgData name="Marius Müller" userId="6b6cee40daaee166" providerId="LiveId" clId="{09041E64-A4D8-40CD-AFD4-085B09F708F6}" dt="2023-02-25T15:12:27.533" v="4" actId="2696"/>
        <pc:sldMkLst>
          <pc:docMk/>
          <pc:sldMk cId="1706618430" sldId="335"/>
        </pc:sldMkLst>
      </pc:sldChg>
      <pc:sldChg chg="addSp delSp modSp new del mod modClrScheme chgLayout">
        <pc:chgData name="Marius Müller" userId="6b6cee40daaee166" providerId="LiveId" clId="{09041E64-A4D8-40CD-AFD4-085B09F708F6}" dt="2023-02-25T15:44:03.610" v="1125" actId="2696"/>
        <pc:sldMkLst>
          <pc:docMk/>
          <pc:sldMk cId="3755144920" sldId="337"/>
        </pc:sldMkLst>
        <pc:spChg chg="add del mod ord">
          <ac:chgData name="Marius Müller" userId="6b6cee40daaee166" providerId="LiveId" clId="{09041E64-A4D8-40CD-AFD4-085B09F708F6}" dt="2023-02-25T15:24:27.747" v="338" actId="20577"/>
          <ac:spMkLst>
            <pc:docMk/>
            <pc:sldMk cId="3755144920" sldId="337"/>
            <ac:spMk id="2" creationId="{67459476-AA97-235D-2223-51D7419FCAA9}"/>
          </ac:spMkLst>
        </pc:spChg>
        <pc:spChg chg="mod">
          <ac:chgData name="Marius Müller" userId="6b6cee40daaee166" providerId="LiveId" clId="{09041E64-A4D8-40CD-AFD4-085B09F708F6}" dt="2023-02-25T15:24:23.600" v="337" actId="26606"/>
          <ac:spMkLst>
            <pc:docMk/>
            <pc:sldMk cId="3755144920" sldId="337"/>
            <ac:spMk id="3" creationId="{E3E9BDED-7F1F-B8DE-F503-4E86322D58A6}"/>
          </ac:spMkLst>
        </pc:spChg>
        <pc:spChg chg="del">
          <ac:chgData name="Marius Müller" userId="6b6cee40daaee166" providerId="LiveId" clId="{09041E64-A4D8-40CD-AFD4-085B09F708F6}" dt="2023-02-25T15:24:23.600" v="337" actId="26606"/>
          <ac:spMkLst>
            <pc:docMk/>
            <pc:sldMk cId="3755144920" sldId="337"/>
            <ac:spMk id="4" creationId="{493CBE6D-DF7F-C304-3B31-93AE926BF55E}"/>
          </ac:spMkLst>
        </pc:spChg>
        <pc:spChg chg="mod">
          <ac:chgData name="Marius Müller" userId="6b6cee40daaee166" providerId="LiveId" clId="{09041E64-A4D8-40CD-AFD4-085B09F708F6}" dt="2023-02-25T15:24:23.600" v="337" actId="26606"/>
          <ac:spMkLst>
            <pc:docMk/>
            <pc:sldMk cId="3755144920" sldId="337"/>
            <ac:spMk id="5" creationId="{11F4BB6E-5A96-3262-35B3-93BDA7B04B2C}"/>
          </ac:spMkLst>
        </pc:spChg>
        <pc:spChg chg="del">
          <ac:chgData name="Marius Müller" userId="6b6cee40daaee166" providerId="LiveId" clId="{09041E64-A4D8-40CD-AFD4-085B09F708F6}" dt="2023-02-25T15:24:23.600" v="337" actId="26606"/>
          <ac:spMkLst>
            <pc:docMk/>
            <pc:sldMk cId="3755144920" sldId="337"/>
            <ac:spMk id="6" creationId="{0356659B-6118-D29E-E7B8-4E142BBF05C1}"/>
          </ac:spMkLst>
        </pc:spChg>
        <pc:spChg chg="add mod">
          <ac:chgData name="Marius Müller" userId="6b6cee40daaee166" providerId="LiveId" clId="{09041E64-A4D8-40CD-AFD4-085B09F708F6}" dt="2023-02-25T15:24:23.600" v="337" actId="26606"/>
          <ac:spMkLst>
            <pc:docMk/>
            <pc:sldMk cId="3755144920" sldId="337"/>
            <ac:spMk id="19" creationId="{FC88FA0C-7BF7-75D6-A8F9-57A5EC6A177E}"/>
          </ac:spMkLst>
        </pc:spChg>
        <pc:picChg chg="add del">
          <ac:chgData name="Marius Müller" userId="6b6cee40daaee166" providerId="LiveId" clId="{09041E64-A4D8-40CD-AFD4-085B09F708F6}" dt="2023-02-25T15:23:16.893" v="264" actId="22"/>
          <ac:picMkLst>
            <pc:docMk/>
            <pc:sldMk cId="3755144920" sldId="337"/>
            <ac:picMk id="8" creationId="{D8F950CB-C0CF-1EF4-9F31-514035E85A7F}"/>
          </ac:picMkLst>
        </pc:picChg>
        <pc:picChg chg="add del mod">
          <ac:chgData name="Marius Müller" userId="6b6cee40daaee166" providerId="LiveId" clId="{09041E64-A4D8-40CD-AFD4-085B09F708F6}" dt="2023-02-25T15:23:27.702" v="268" actId="22"/>
          <ac:picMkLst>
            <pc:docMk/>
            <pc:sldMk cId="3755144920" sldId="337"/>
            <ac:picMk id="10" creationId="{2A6FCBA9-F2CC-8318-3F97-45CE2806F4DE}"/>
          </ac:picMkLst>
        </pc:picChg>
        <pc:picChg chg="add del mod">
          <ac:chgData name="Marius Müller" userId="6b6cee40daaee166" providerId="LiveId" clId="{09041E64-A4D8-40CD-AFD4-085B09F708F6}" dt="2023-02-25T15:24:00.748" v="305" actId="478"/>
          <ac:picMkLst>
            <pc:docMk/>
            <pc:sldMk cId="3755144920" sldId="337"/>
            <ac:picMk id="12" creationId="{1E486832-30CF-D388-BB4A-C7DEB9BB3235}"/>
          </ac:picMkLst>
        </pc:picChg>
        <pc:picChg chg="add mod ord">
          <ac:chgData name="Marius Müller" userId="6b6cee40daaee166" providerId="LiveId" clId="{09041E64-A4D8-40CD-AFD4-085B09F708F6}" dt="2023-02-25T15:24:34.323" v="339" actId="1076"/>
          <ac:picMkLst>
            <pc:docMk/>
            <pc:sldMk cId="3755144920" sldId="337"/>
            <ac:picMk id="14" creationId="{A25AB12B-E7B0-19D4-A96D-4D9263416C66}"/>
          </ac:picMkLst>
        </pc:picChg>
      </pc:sldChg>
      <pc:sldChg chg="addSp delSp modSp add del mod">
        <pc:chgData name="Marius Müller" userId="6b6cee40daaee166" providerId="LiveId" clId="{09041E64-A4D8-40CD-AFD4-085B09F708F6}" dt="2023-02-25T15:44:01.274" v="1124" actId="2696"/>
        <pc:sldMkLst>
          <pc:docMk/>
          <pc:sldMk cId="506748031" sldId="338"/>
        </pc:sldMkLst>
        <pc:spChg chg="add mod">
          <ac:chgData name="Marius Müller" userId="6b6cee40daaee166" providerId="LiveId" clId="{09041E64-A4D8-40CD-AFD4-085B09F708F6}" dt="2023-02-25T15:27:05.922" v="397" actId="1076"/>
          <ac:spMkLst>
            <pc:docMk/>
            <pc:sldMk cId="506748031" sldId="338"/>
            <ac:spMk id="4" creationId="{E4FE691E-EF7F-4387-397A-05A81ED6E895}"/>
          </ac:spMkLst>
        </pc:spChg>
        <pc:spChg chg="add mod">
          <ac:chgData name="Marius Müller" userId="6b6cee40daaee166" providerId="LiveId" clId="{09041E64-A4D8-40CD-AFD4-085B09F708F6}" dt="2023-02-25T15:27:02.210" v="396" actId="1076"/>
          <ac:spMkLst>
            <pc:docMk/>
            <pc:sldMk cId="506748031" sldId="338"/>
            <ac:spMk id="6" creationId="{F192E4AC-5CEE-5672-A063-1039C6D855A8}"/>
          </ac:spMkLst>
        </pc:spChg>
        <pc:picChg chg="del">
          <ac:chgData name="Marius Müller" userId="6b6cee40daaee166" providerId="LiveId" clId="{09041E64-A4D8-40CD-AFD4-085B09F708F6}" dt="2023-02-25T15:25:30.131" v="341" actId="478"/>
          <ac:picMkLst>
            <pc:docMk/>
            <pc:sldMk cId="506748031" sldId="338"/>
            <ac:picMk id="14" creationId="{A25AB12B-E7B0-19D4-A96D-4D9263416C66}"/>
          </ac:picMkLst>
        </pc:picChg>
      </pc:sldChg>
      <pc:sldChg chg="addSp modSp add del mod">
        <pc:chgData name="Marius Müller" userId="6b6cee40daaee166" providerId="LiveId" clId="{09041E64-A4D8-40CD-AFD4-085B09F708F6}" dt="2023-02-25T15:44:52.342" v="1141" actId="2696"/>
        <pc:sldMkLst>
          <pc:docMk/>
          <pc:sldMk cId="715749005" sldId="339"/>
        </pc:sldMkLst>
        <pc:spChg chg="mod">
          <ac:chgData name="Marius Müller" userId="6b6cee40daaee166" providerId="LiveId" clId="{09041E64-A4D8-40CD-AFD4-085B09F708F6}" dt="2023-02-25T15:27:29.879" v="403" actId="1076"/>
          <ac:spMkLst>
            <pc:docMk/>
            <pc:sldMk cId="715749005" sldId="339"/>
            <ac:spMk id="6" creationId="{F192E4AC-5CEE-5672-A063-1039C6D855A8}"/>
          </ac:spMkLst>
        </pc:spChg>
        <pc:spChg chg="add mod">
          <ac:chgData name="Marius Müller" userId="6b6cee40daaee166" providerId="LiveId" clId="{09041E64-A4D8-40CD-AFD4-085B09F708F6}" dt="2023-02-25T15:27:25.202" v="400" actId="1076"/>
          <ac:spMkLst>
            <pc:docMk/>
            <pc:sldMk cId="715749005" sldId="339"/>
            <ac:spMk id="7" creationId="{D9124DCC-407E-1016-3439-C7607913FC73}"/>
          </ac:spMkLst>
        </pc:spChg>
        <pc:spChg chg="add mod">
          <ac:chgData name="Marius Müller" userId="6b6cee40daaee166" providerId="LiveId" clId="{09041E64-A4D8-40CD-AFD4-085B09F708F6}" dt="2023-02-25T15:27:35.865" v="404" actId="1076"/>
          <ac:spMkLst>
            <pc:docMk/>
            <pc:sldMk cId="715749005" sldId="339"/>
            <ac:spMk id="8" creationId="{C6471274-9C86-FDB5-74ED-C6A535A67023}"/>
          </ac:spMkLst>
        </pc:spChg>
      </pc:sldChg>
      <pc:sldChg chg="addSp delSp modSp add del mod">
        <pc:chgData name="Marius Müller" userId="6b6cee40daaee166" providerId="LiveId" clId="{09041E64-A4D8-40CD-AFD4-085B09F708F6}" dt="2023-02-25T15:43:58.675" v="1123" actId="2696"/>
        <pc:sldMkLst>
          <pc:docMk/>
          <pc:sldMk cId="3807790027" sldId="340"/>
        </pc:sldMkLst>
        <pc:spChg chg="mod">
          <ac:chgData name="Marius Müller" userId="6b6cee40daaee166" providerId="LiveId" clId="{09041E64-A4D8-40CD-AFD4-085B09F708F6}" dt="2023-02-25T15:31:34.261" v="578" actId="207"/>
          <ac:spMkLst>
            <pc:docMk/>
            <pc:sldMk cId="3807790027" sldId="340"/>
            <ac:spMk id="4" creationId="{E4FE691E-EF7F-4387-397A-05A81ED6E895}"/>
          </ac:spMkLst>
        </pc:spChg>
        <pc:spChg chg="del">
          <ac:chgData name="Marius Müller" userId="6b6cee40daaee166" providerId="LiveId" clId="{09041E64-A4D8-40CD-AFD4-085B09F708F6}" dt="2023-02-25T15:27:46.050" v="406" actId="478"/>
          <ac:spMkLst>
            <pc:docMk/>
            <pc:sldMk cId="3807790027" sldId="340"/>
            <ac:spMk id="8" creationId="{C6471274-9C86-FDB5-74ED-C6A535A67023}"/>
          </ac:spMkLst>
        </pc:spChg>
        <pc:spChg chg="add mod">
          <ac:chgData name="Marius Müller" userId="6b6cee40daaee166" providerId="LiveId" clId="{09041E64-A4D8-40CD-AFD4-085B09F708F6}" dt="2023-02-25T15:31:43.128" v="580" actId="20577"/>
          <ac:spMkLst>
            <pc:docMk/>
            <pc:sldMk cId="3807790027" sldId="340"/>
            <ac:spMk id="9" creationId="{709C5726-7903-D82E-04E5-0E60AAE861FE}"/>
          </ac:spMkLst>
        </pc:spChg>
      </pc:sldChg>
      <pc:sldChg chg="addSp delSp modSp add mod">
        <pc:chgData name="Marius Müller" userId="6b6cee40daaee166" providerId="LiveId" clId="{09041E64-A4D8-40CD-AFD4-085B09F708F6}" dt="2023-02-25T15:47:09.222" v="1176" actId="20577"/>
        <pc:sldMkLst>
          <pc:docMk/>
          <pc:sldMk cId="3424735271" sldId="341"/>
        </pc:sldMkLst>
        <pc:spChg chg="mod">
          <ac:chgData name="Marius Müller" userId="6b6cee40daaee166" providerId="LiveId" clId="{09041E64-A4D8-40CD-AFD4-085B09F708F6}" dt="2023-02-25T15:43:25.934" v="1117" actId="207"/>
          <ac:spMkLst>
            <pc:docMk/>
            <pc:sldMk cId="3424735271" sldId="341"/>
            <ac:spMk id="4" creationId="{E4FE691E-EF7F-4387-397A-05A81ED6E895}"/>
          </ac:spMkLst>
        </pc:spChg>
        <pc:spChg chg="mod">
          <ac:chgData name="Marius Müller" userId="6b6cee40daaee166" providerId="LiveId" clId="{09041E64-A4D8-40CD-AFD4-085B09F708F6}" dt="2023-02-25T15:42:47.960" v="1108" actId="1035"/>
          <ac:spMkLst>
            <pc:docMk/>
            <pc:sldMk cId="3424735271" sldId="341"/>
            <ac:spMk id="6" creationId="{F192E4AC-5CEE-5672-A063-1039C6D855A8}"/>
          </ac:spMkLst>
        </pc:spChg>
        <pc:spChg chg="del">
          <ac:chgData name="Marius Müller" userId="6b6cee40daaee166" providerId="LiveId" clId="{09041E64-A4D8-40CD-AFD4-085B09F708F6}" dt="2023-02-25T15:34:31.734" v="714" actId="478"/>
          <ac:spMkLst>
            <pc:docMk/>
            <pc:sldMk cId="3424735271" sldId="341"/>
            <ac:spMk id="7" creationId="{D9124DCC-407E-1016-3439-C7607913FC73}"/>
          </ac:spMkLst>
        </pc:spChg>
        <pc:spChg chg="add del mod">
          <ac:chgData name="Marius Müller" userId="6b6cee40daaee166" providerId="LiveId" clId="{09041E64-A4D8-40CD-AFD4-085B09F708F6}" dt="2023-02-25T15:35:13.782" v="777" actId="478"/>
          <ac:spMkLst>
            <pc:docMk/>
            <pc:sldMk cId="3424735271" sldId="341"/>
            <ac:spMk id="8" creationId="{FAD538CE-F564-B876-38C0-1AA60BAC0085}"/>
          </ac:spMkLst>
        </pc:spChg>
        <pc:spChg chg="mod">
          <ac:chgData name="Marius Müller" userId="6b6cee40daaee166" providerId="LiveId" clId="{09041E64-A4D8-40CD-AFD4-085B09F708F6}" dt="2023-02-25T15:43:29.177" v="1118" actId="207"/>
          <ac:spMkLst>
            <pc:docMk/>
            <pc:sldMk cId="3424735271" sldId="341"/>
            <ac:spMk id="9" creationId="{709C5726-7903-D82E-04E5-0E60AAE861FE}"/>
          </ac:spMkLst>
        </pc:spChg>
        <pc:spChg chg="add del mod">
          <ac:chgData name="Marius Müller" userId="6b6cee40daaee166" providerId="LiveId" clId="{09041E64-A4D8-40CD-AFD4-085B09F708F6}" dt="2023-02-25T15:35:14.725" v="779" actId="478"/>
          <ac:spMkLst>
            <pc:docMk/>
            <pc:sldMk cId="3424735271" sldId="341"/>
            <ac:spMk id="10" creationId="{3BCCC3C0-BB3B-CE6B-4567-9DBD50E8068F}"/>
          </ac:spMkLst>
        </pc:spChg>
        <pc:spChg chg="add mod">
          <ac:chgData name="Marius Müller" userId="6b6cee40daaee166" providerId="LiveId" clId="{09041E64-A4D8-40CD-AFD4-085B09F708F6}" dt="2023-02-25T15:42:57.497" v="1114" actId="1076"/>
          <ac:spMkLst>
            <pc:docMk/>
            <pc:sldMk cId="3424735271" sldId="341"/>
            <ac:spMk id="11" creationId="{0999E7F4-F9D7-24C5-B49A-1FAEBDE22DA1}"/>
          </ac:spMkLst>
        </pc:spChg>
        <pc:spChg chg="add mod">
          <ac:chgData name="Marius Müller" userId="6b6cee40daaee166" providerId="LiveId" clId="{09041E64-A4D8-40CD-AFD4-085B09F708F6}" dt="2023-02-25T15:42:57.497" v="1114" actId="1076"/>
          <ac:spMkLst>
            <pc:docMk/>
            <pc:sldMk cId="3424735271" sldId="341"/>
            <ac:spMk id="12" creationId="{9E4DA7A9-2D71-8F02-CAED-4BCC2A08351A}"/>
          </ac:spMkLst>
        </pc:spChg>
        <pc:spChg chg="add mod">
          <ac:chgData name="Marius Müller" userId="6b6cee40daaee166" providerId="LiveId" clId="{09041E64-A4D8-40CD-AFD4-085B09F708F6}" dt="2023-02-25T15:42:57.497" v="1114" actId="1076"/>
          <ac:spMkLst>
            <pc:docMk/>
            <pc:sldMk cId="3424735271" sldId="341"/>
            <ac:spMk id="13" creationId="{D64A5A83-4567-9586-30E4-B946258C1A88}"/>
          </ac:spMkLst>
        </pc:spChg>
        <pc:spChg chg="add mod">
          <ac:chgData name="Marius Müller" userId="6b6cee40daaee166" providerId="LiveId" clId="{09041E64-A4D8-40CD-AFD4-085B09F708F6}" dt="2023-02-25T15:42:57.497" v="1114" actId="1076"/>
          <ac:spMkLst>
            <pc:docMk/>
            <pc:sldMk cId="3424735271" sldId="341"/>
            <ac:spMk id="14" creationId="{1FD0AF7B-4F6B-8744-659D-BD5ED37133BA}"/>
          </ac:spMkLst>
        </pc:spChg>
        <pc:spChg chg="add mod">
          <ac:chgData name="Marius Müller" userId="6b6cee40daaee166" providerId="LiveId" clId="{09041E64-A4D8-40CD-AFD4-085B09F708F6}" dt="2023-02-25T15:42:57.497" v="1114" actId="1076"/>
          <ac:spMkLst>
            <pc:docMk/>
            <pc:sldMk cId="3424735271" sldId="341"/>
            <ac:spMk id="15" creationId="{E1568E68-CBAF-5324-9C26-6E7F8EF5147E}"/>
          </ac:spMkLst>
        </pc:spChg>
        <pc:spChg chg="mod">
          <ac:chgData name="Marius Müller" userId="6b6cee40daaee166" providerId="LiveId" clId="{09041E64-A4D8-40CD-AFD4-085B09F708F6}" dt="2023-02-25T15:47:09.222" v="1176" actId="20577"/>
          <ac:spMkLst>
            <pc:docMk/>
            <pc:sldMk cId="3424735271" sldId="341"/>
            <ac:spMk id="19" creationId="{FC88FA0C-7BF7-75D6-A8F9-57A5EC6A177E}"/>
          </ac:spMkLst>
        </pc:spChg>
        <pc:spChg chg="add mod">
          <ac:chgData name="Marius Müller" userId="6b6cee40daaee166" providerId="LiveId" clId="{09041E64-A4D8-40CD-AFD4-085B09F708F6}" dt="2023-02-25T15:42:57.497" v="1114" actId="1076"/>
          <ac:spMkLst>
            <pc:docMk/>
            <pc:sldMk cId="3424735271" sldId="341"/>
            <ac:spMk id="20" creationId="{F3188C47-5151-2539-7D40-3AA75AA91773}"/>
          </ac:spMkLst>
        </pc:spChg>
        <pc:spChg chg="add mod">
          <ac:chgData name="Marius Müller" userId="6b6cee40daaee166" providerId="LiveId" clId="{09041E64-A4D8-40CD-AFD4-085B09F708F6}" dt="2023-02-25T15:42:57.497" v="1114" actId="1076"/>
          <ac:spMkLst>
            <pc:docMk/>
            <pc:sldMk cId="3424735271" sldId="341"/>
            <ac:spMk id="21" creationId="{E587BF8A-3A4F-EBE2-19D8-B1C0F77B8269}"/>
          </ac:spMkLst>
        </pc:spChg>
        <pc:spChg chg="add mod">
          <ac:chgData name="Marius Müller" userId="6b6cee40daaee166" providerId="LiveId" clId="{09041E64-A4D8-40CD-AFD4-085B09F708F6}" dt="2023-02-25T15:42:57.497" v="1114" actId="1076"/>
          <ac:spMkLst>
            <pc:docMk/>
            <pc:sldMk cId="3424735271" sldId="341"/>
            <ac:spMk id="22" creationId="{B8276A56-E97F-0E08-5060-A6425398C44D}"/>
          </ac:spMkLst>
        </pc:spChg>
        <pc:spChg chg="add mod">
          <ac:chgData name="Marius Müller" userId="6b6cee40daaee166" providerId="LiveId" clId="{09041E64-A4D8-40CD-AFD4-085B09F708F6}" dt="2023-02-25T15:42:57.497" v="1114" actId="1076"/>
          <ac:spMkLst>
            <pc:docMk/>
            <pc:sldMk cId="3424735271" sldId="341"/>
            <ac:spMk id="23" creationId="{87FB194C-386E-20F8-B9A1-29DA81C4F2B9}"/>
          </ac:spMkLst>
        </pc:spChg>
        <pc:picChg chg="add del mod">
          <ac:chgData name="Marius Müller" userId="6b6cee40daaee166" providerId="LiveId" clId="{09041E64-A4D8-40CD-AFD4-085B09F708F6}" dt="2023-02-25T15:39:52.634" v="1029" actId="478"/>
          <ac:picMkLst>
            <pc:docMk/>
            <pc:sldMk cId="3424735271" sldId="341"/>
            <ac:picMk id="17" creationId="{CF6DB144-8F6D-C648-FC8A-1A09F4F1F31D}"/>
          </ac:picMkLst>
        </pc:picChg>
        <pc:picChg chg="add mod">
          <ac:chgData name="Marius Müller" userId="6b6cee40daaee166" providerId="LiveId" clId="{09041E64-A4D8-40CD-AFD4-085B09F708F6}" dt="2023-02-25T15:42:57.497" v="1114" actId="1076"/>
          <ac:picMkLst>
            <pc:docMk/>
            <pc:sldMk cId="3424735271" sldId="341"/>
            <ac:picMk id="25" creationId="{0CCBF36E-B0EE-45A9-5A49-7AA673DA19D7}"/>
          </ac:picMkLst>
        </pc:picChg>
        <pc:picChg chg="add mod">
          <ac:chgData name="Marius Müller" userId="6b6cee40daaee166" providerId="LiveId" clId="{09041E64-A4D8-40CD-AFD4-085B09F708F6}" dt="2023-02-25T15:44:16.632" v="1129" actId="14100"/>
          <ac:picMkLst>
            <pc:docMk/>
            <pc:sldMk cId="3424735271" sldId="341"/>
            <ac:picMk id="27" creationId="{13C53B6F-73B7-8AB5-768E-75E8B7AE2779}"/>
          </ac:picMkLst>
        </pc:picChg>
      </pc:sldChg>
      <pc:sldChg chg="addSp modSp add mod">
        <pc:chgData name="Marius Müller" userId="6b6cee40daaee166" providerId="LiveId" clId="{09041E64-A4D8-40CD-AFD4-085B09F708F6}" dt="2023-02-25T15:47:21.228" v="1177"/>
        <pc:sldMkLst>
          <pc:docMk/>
          <pc:sldMk cId="3134234877" sldId="342"/>
        </pc:sldMkLst>
        <pc:spChg chg="mod">
          <ac:chgData name="Marius Müller" userId="6b6cee40daaee166" providerId="LiveId" clId="{09041E64-A4D8-40CD-AFD4-085B09F708F6}" dt="2023-02-25T15:47:21.228" v="1177"/>
          <ac:spMkLst>
            <pc:docMk/>
            <pc:sldMk cId="3134234877" sldId="342"/>
            <ac:spMk id="19" creationId="{FC88FA0C-7BF7-75D6-A8F9-57A5EC6A177E}"/>
          </ac:spMkLst>
        </pc:spChg>
        <pc:picChg chg="add mod">
          <ac:chgData name="Marius Müller" userId="6b6cee40daaee166" providerId="LiveId" clId="{09041E64-A4D8-40CD-AFD4-085B09F708F6}" dt="2023-02-25T15:44:24.528" v="1133" actId="14100"/>
          <ac:picMkLst>
            <pc:docMk/>
            <pc:sldMk cId="3134234877" sldId="342"/>
            <ac:picMk id="8" creationId="{267A910C-C291-F071-5DF9-A2974F77EA0B}"/>
          </ac:picMkLst>
        </pc:picChg>
      </pc:sldChg>
      <pc:sldChg chg="addSp modSp add mod">
        <pc:chgData name="Marius Müller" userId="6b6cee40daaee166" providerId="LiveId" clId="{09041E64-A4D8-40CD-AFD4-085B09F708F6}" dt="2023-02-25T15:47:23.244" v="1178"/>
        <pc:sldMkLst>
          <pc:docMk/>
          <pc:sldMk cId="228092437" sldId="343"/>
        </pc:sldMkLst>
        <pc:spChg chg="mod">
          <ac:chgData name="Marius Müller" userId="6b6cee40daaee166" providerId="LiveId" clId="{09041E64-A4D8-40CD-AFD4-085B09F708F6}" dt="2023-02-25T15:47:23.244" v="1178"/>
          <ac:spMkLst>
            <pc:docMk/>
            <pc:sldMk cId="228092437" sldId="343"/>
            <ac:spMk id="19" creationId="{FC88FA0C-7BF7-75D6-A8F9-57A5EC6A177E}"/>
          </ac:spMkLst>
        </pc:spChg>
        <pc:picChg chg="add mod">
          <ac:chgData name="Marius Müller" userId="6b6cee40daaee166" providerId="LiveId" clId="{09041E64-A4D8-40CD-AFD4-085B09F708F6}" dt="2023-02-25T15:44:32.471" v="1136" actId="14100"/>
          <ac:picMkLst>
            <pc:docMk/>
            <pc:sldMk cId="228092437" sldId="343"/>
            <ac:picMk id="8" creationId="{26456B17-184C-3214-496A-E02214A3063F}"/>
          </ac:picMkLst>
        </pc:picChg>
      </pc:sldChg>
      <pc:sldChg chg="addSp modSp add mod">
        <pc:chgData name="Marius Müller" userId="6b6cee40daaee166" providerId="LiveId" clId="{09041E64-A4D8-40CD-AFD4-085B09F708F6}" dt="2023-02-25T15:47:25.164" v="1179"/>
        <pc:sldMkLst>
          <pc:docMk/>
          <pc:sldMk cId="2112831589" sldId="344"/>
        </pc:sldMkLst>
        <pc:spChg chg="mod">
          <ac:chgData name="Marius Müller" userId="6b6cee40daaee166" providerId="LiveId" clId="{09041E64-A4D8-40CD-AFD4-085B09F708F6}" dt="2023-02-25T15:47:25.164" v="1179"/>
          <ac:spMkLst>
            <pc:docMk/>
            <pc:sldMk cId="2112831589" sldId="344"/>
            <ac:spMk id="19" creationId="{FC88FA0C-7BF7-75D6-A8F9-57A5EC6A177E}"/>
          </ac:spMkLst>
        </pc:spChg>
        <pc:picChg chg="add mod">
          <ac:chgData name="Marius Müller" userId="6b6cee40daaee166" providerId="LiveId" clId="{09041E64-A4D8-40CD-AFD4-085B09F708F6}" dt="2023-02-25T15:44:41.775" v="1140" actId="14100"/>
          <ac:picMkLst>
            <pc:docMk/>
            <pc:sldMk cId="2112831589" sldId="344"/>
            <ac:picMk id="8" creationId="{D8269263-C34A-0CF0-702D-4C59223FAA9A}"/>
          </ac:picMkLst>
        </pc:picChg>
      </pc:sldChg>
      <pc:sldChg chg="modSp add mod">
        <pc:chgData name="Marius Müller" userId="6b6cee40daaee166" providerId="LiveId" clId="{09041E64-A4D8-40CD-AFD4-085B09F708F6}" dt="2023-02-25T15:50:05.319" v="1202" actId="404"/>
        <pc:sldMkLst>
          <pc:docMk/>
          <pc:sldMk cId="1829878758" sldId="345"/>
        </pc:sldMkLst>
        <pc:spChg chg="mod">
          <ac:chgData name="Marius Müller" userId="6b6cee40daaee166" providerId="LiveId" clId="{09041E64-A4D8-40CD-AFD4-085B09F708F6}" dt="2023-02-25T15:50:05.319" v="1202" actId="404"/>
          <ac:spMkLst>
            <pc:docMk/>
            <pc:sldMk cId="1829878758" sldId="345"/>
            <ac:spMk id="9" creationId="{709C5726-7903-D82E-04E5-0E60AAE861FE}"/>
          </ac:spMkLst>
        </pc:spChg>
        <pc:spChg chg="mod">
          <ac:chgData name="Marius Müller" userId="6b6cee40daaee166" providerId="LiveId" clId="{09041E64-A4D8-40CD-AFD4-085B09F708F6}" dt="2023-02-25T15:50:05.112" v="1201" actId="404"/>
          <ac:spMkLst>
            <pc:docMk/>
            <pc:sldMk cId="1829878758" sldId="345"/>
            <ac:spMk id="11" creationId="{0999E7F4-F9D7-24C5-B49A-1FAEBDE22DA1}"/>
          </ac:spMkLst>
        </pc:spChg>
        <pc:spChg chg="mod">
          <ac:chgData name="Marius Müller" userId="6b6cee40daaee166" providerId="LiveId" clId="{09041E64-A4D8-40CD-AFD4-085B09F708F6}" dt="2023-02-25T15:47:27.412" v="1180"/>
          <ac:spMkLst>
            <pc:docMk/>
            <pc:sldMk cId="1829878758" sldId="345"/>
            <ac:spMk id="19" creationId="{FC88FA0C-7BF7-75D6-A8F9-57A5EC6A177E}"/>
          </ac:spMkLst>
        </pc:spChg>
      </pc:sldChg>
      <pc:sldChg chg="modSp add mod">
        <pc:chgData name="Marius Müller" userId="6b6cee40daaee166" providerId="LiveId" clId="{09041E64-A4D8-40CD-AFD4-085B09F708F6}" dt="2023-02-25T15:48:21.285" v="1187" actId="20577"/>
        <pc:sldMkLst>
          <pc:docMk/>
          <pc:sldMk cId="357398524" sldId="346"/>
        </pc:sldMkLst>
        <pc:spChg chg="mod">
          <ac:chgData name="Marius Müller" userId="6b6cee40daaee166" providerId="LiveId" clId="{09041E64-A4D8-40CD-AFD4-085B09F708F6}" dt="2023-02-25T15:48:21.285" v="1187" actId="20577"/>
          <ac:spMkLst>
            <pc:docMk/>
            <pc:sldMk cId="357398524" sldId="346"/>
            <ac:spMk id="8" creationId="{FF29CB0E-075C-6F81-BCB6-E9CA4A304CC8}"/>
          </ac:spMkLst>
        </pc:spChg>
      </pc:sldChg>
      <pc:sldChg chg="addSp delSp modSp new mod">
        <pc:chgData name="Marius Müller" userId="6b6cee40daaee166" providerId="LiveId" clId="{09041E64-A4D8-40CD-AFD4-085B09F708F6}" dt="2023-02-25T15:49:06.613" v="1198" actId="1076"/>
        <pc:sldMkLst>
          <pc:docMk/>
          <pc:sldMk cId="3578227394" sldId="347"/>
        </pc:sldMkLst>
        <pc:spChg chg="del">
          <ac:chgData name="Marius Müller" userId="6b6cee40daaee166" providerId="LiveId" clId="{09041E64-A4D8-40CD-AFD4-085B09F708F6}" dt="2023-02-25T15:48:52.757" v="1196"/>
          <ac:spMkLst>
            <pc:docMk/>
            <pc:sldMk cId="3578227394" sldId="347"/>
            <ac:spMk id="2" creationId="{F13DF6EB-59BD-7ECD-C902-EADFA6FA8505}"/>
          </ac:spMkLst>
        </pc:spChg>
        <pc:spChg chg="mod">
          <ac:chgData name="Marius Müller" userId="6b6cee40daaee166" providerId="LiveId" clId="{09041E64-A4D8-40CD-AFD4-085B09F708F6}" dt="2023-02-25T15:48:55.780" v="1197" actId="26606"/>
          <ac:spMkLst>
            <pc:docMk/>
            <pc:sldMk cId="3578227394" sldId="347"/>
            <ac:spMk id="3" creationId="{AF7ED8B8-E37C-6D01-C174-A6EAD70B4AA2}"/>
          </ac:spMkLst>
        </pc:spChg>
        <pc:spChg chg="del">
          <ac:chgData name="Marius Müller" userId="6b6cee40daaee166" providerId="LiveId" clId="{09041E64-A4D8-40CD-AFD4-085B09F708F6}" dt="2023-02-25T15:48:55.780" v="1197" actId="26606"/>
          <ac:spMkLst>
            <pc:docMk/>
            <pc:sldMk cId="3578227394" sldId="347"/>
            <ac:spMk id="4" creationId="{65DC4C21-6013-D9E3-67DE-0EC591130EE7}"/>
          </ac:spMkLst>
        </pc:spChg>
        <pc:spChg chg="mod">
          <ac:chgData name="Marius Müller" userId="6b6cee40daaee166" providerId="LiveId" clId="{09041E64-A4D8-40CD-AFD4-085B09F708F6}" dt="2023-02-25T15:48:55.780" v="1197" actId="26606"/>
          <ac:spMkLst>
            <pc:docMk/>
            <pc:sldMk cId="3578227394" sldId="347"/>
            <ac:spMk id="5" creationId="{40F409B5-6353-125A-9F3E-9007DA7D4786}"/>
          </ac:spMkLst>
        </pc:spChg>
        <pc:spChg chg="del">
          <ac:chgData name="Marius Müller" userId="6b6cee40daaee166" providerId="LiveId" clId="{09041E64-A4D8-40CD-AFD4-085B09F708F6}" dt="2023-02-25T15:48:55.780" v="1197" actId="26606"/>
          <ac:spMkLst>
            <pc:docMk/>
            <pc:sldMk cId="3578227394" sldId="347"/>
            <ac:spMk id="6" creationId="{3106D32B-B92A-1046-DA38-380E3EC3EC4A}"/>
          </ac:spMkLst>
        </pc:spChg>
        <pc:spChg chg="add">
          <ac:chgData name="Marius Müller" userId="6b6cee40daaee166" providerId="LiveId" clId="{09041E64-A4D8-40CD-AFD4-085B09F708F6}" dt="2023-02-25T15:48:55.780" v="1197" actId="26606"/>
          <ac:spMkLst>
            <pc:docMk/>
            <pc:sldMk cId="3578227394" sldId="347"/>
            <ac:spMk id="13" creationId="{F533051A-2DB2-6924-0AAB-9B094267FD35}"/>
          </ac:spMkLst>
        </pc:spChg>
        <pc:spChg chg="add">
          <ac:chgData name="Marius Müller" userId="6b6cee40daaee166" providerId="LiveId" clId="{09041E64-A4D8-40CD-AFD4-085B09F708F6}" dt="2023-02-25T15:48:55.780" v="1197" actId="26606"/>
          <ac:spMkLst>
            <pc:docMk/>
            <pc:sldMk cId="3578227394" sldId="347"/>
            <ac:spMk id="15" creationId="{FDC056E6-55E1-536E-258B-BE99582163DC}"/>
          </ac:spMkLst>
        </pc:spChg>
        <pc:picChg chg="add mod">
          <ac:chgData name="Marius Müller" userId="6b6cee40daaee166" providerId="LiveId" clId="{09041E64-A4D8-40CD-AFD4-085B09F708F6}" dt="2023-02-25T15:49:06.613" v="1198" actId="1076"/>
          <ac:picMkLst>
            <pc:docMk/>
            <pc:sldMk cId="3578227394" sldId="347"/>
            <ac:picMk id="8" creationId="{0FC07AF8-4768-8A67-56C2-D7C2A918EE08}"/>
          </ac:picMkLst>
        </pc:picChg>
      </pc:sldChg>
    </pc:docChg>
  </pc:docChgLst>
  <pc:docChgLst>
    <pc:chgData name="Marius Müller" userId="a0146663-98be-4480-a172-0701f2f5c0f5" providerId="ADAL" clId="{AF637FB8-2E90-4F4C-8C5E-889BEFE89988}"/>
    <pc:docChg chg="modSld">
      <pc:chgData name="Marius Müller" userId="a0146663-98be-4480-a172-0701f2f5c0f5" providerId="ADAL" clId="{AF637FB8-2E90-4F4C-8C5E-889BEFE89988}" dt="2022-07-20T10:22:52.329" v="557" actId="20577"/>
      <pc:docMkLst>
        <pc:docMk/>
      </pc:docMkLst>
      <pc:sldChg chg="modSp mod modNotesTx">
        <pc:chgData name="Marius Müller" userId="a0146663-98be-4480-a172-0701f2f5c0f5" providerId="ADAL" clId="{AF637FB8-2E90-4F4C-8C5E-889BEFE89988}" dt="2022-07-20T10:22:52.329" v="557" actId="20577"/>
        <pc:sldMkLst>
          <pc:docMk/>
          <pc:sldMk cId="2380374206" sldId="283"/>
        </pc:sldMkLst>
        <pc:graphicFrameChg chg="mod modGraphic">
          <ac:chgData name="Marius Müller" userId="a0146663-98be-4480-a172-0701f2f5c0f5" providerId="ADAL" clId="{AF637FB8-2E90-4F4C-8C5E-889BEFE89988}" dt="2022-07-20T10:17:03.678" v="44" actId="20577"/>
          <ac:graphicFrameMkLst>
            <pc:docMk/>
            <pc:sldMk cId="2380374206" sldId="283"/>
            <ac:graphicFrameMk id="7" creationId="{B0435560-53BF-D8FC-6BCD-AF7F96936529}"/>
          </ac:graphicFrameMkLst>
        </pc:graphicFrameChg>
      </pc:sldChg>
    </pc:docChg>
  </pc:docChgLst>
  <pc:docChgLst>
    <pc:chgData name="Marius Müller" userId="6b6cee40daaee166" providerId="LiveId" clId="{EC09A415-61F8-4088-86B0-E3A5F3E8DFF7}"/>
    <pc:docChg chg="custSel addSld delSld modSld sldOrd">
      <pc:chgData name="Marius Müller" userId="6b6cee40daaee166" providerId="LiveId" clId="{EC09A415-61F8-4088-86B0-E3A5F3E8DFF7}" dt="2023-01-26T10:46:48.648" v="332" actId="20577"/>
      <pc:docMkLst>
        <pc:docMk/>
      </pc:docMkLst>
      <pc:sldChg chg="modNotesTx">
        <pc:chgData name="Marius Müller" userId="6b6cee40daaee166" providerId="LiveId" clId="{EC09A415-61F8-4088-86B0-E3A5F3E8DFF7}" dt="2023-01-26T09:50:22.719" v="132" actId="20577"/>
        <pc:sldMkLst>
          <pc:docMk/>
          <pc:sldMk cId="0" sldId="258"/>
        </pc:sldMkLst>
      </pc:sldChg>
      <pc:sldChg chg="modSp mod">
        <pc:chgData name="Marius Müller" userId="6b6cee40daaee166" providerId="LiveId" clId="{EC09A415-61F8-4088-86B0-E3A5F3E8DFF7}" dt="2023-01-26T08:37:54.721" v="6" actId="20577"/>
        <pc:sldMkLst>
          <pc:docMk/>
          <pc:sldMk cId="366642008" sldId="298"/>
        </pc:sldMkLst>
        <pc:spChg chg="mod">
          <ac:chgData name="Marius Müller" userId="6b6cee40daaee166" providerId="LiveId" clId="{EC09A415-61F8-4088-86B0-E3A5F3E8DFF7}" dt="2023-01-26T08:37:54.721" v="6" actId="20577"/>
          <ac:spMkLst>
            <pc:docMk/>
            <pc:sldMk cId="366642008" sldId="298"/>
            <ac:spMk id="2" creationId="{53C26F66-051F-B270-44C1-515A1C8F3AF7}"/>
          </ac:spMkLst>
        </pc:spChg>
      </pc:sldChg>
      <pc:sldChg chg="modNotesTx">
        <pc:chgData name="Marius Müller" userId="6b6cee40daaee166" providerId="LiveId" clId="{EC09A415-61F8-4088-86B0-E3A5F3E8DFF7}" dt="2023-01-26T10:43:11.831" v="318" actId="20577"/>
        <pc:sldMkLst>
          <pc:docMk/>
          <pc:sldMk cId="2743067206" sldId="299"/>
        </pc:sldMkLst>
      </pc:sldChg>
      <pc:sldChg chg="modSp mod">
        <pc:chgData name="Marius Müller" userId="6b6cee40daaee166" providerId="LiveId" clId="{EC09A415-61F8-4088-86B0-E3A5F3E8DFF7}" dt="2023-01-25T21:47:20.690" v="2" actId="20577"/>
        <pc:sldMkLst>
          <pc:docMk/>
          <pc:sldMk cId="1563861419" sldId="307"/>
        </pc:sldMkLst>
        <pc:spChg chg="mod">
          <ac:chgData name="Marius Müller" userId="6b6cee40daaee166" providerId="LiveId" clId="{EC09A415-61F8-4088-86B0-E3A5F3E8DFF7}" dt="2023-01-25T21:47:20.690" v="2" actId="20577"/>
          <ac:spMkLst>
            <pc:docMk/>
            <pc:sldMk cId="1563861419" sldId="307"/>
            <ac:spMk id="2" creationId="{53C26F66-051F-B270-44C1-515A1C8F3AF7}"/>
          </ac:spMkLst>
        </pc:spChg>
      </pc:sldChg>
      <pc:sldChg chg="modNotesTx">
        <pc:chgData name="Marius Müller" userId="6b6cee40daaee166" providerId="LiveId" clId="{EC09A415-61F8-4088-86B0-E3A5F3E8DFF7}" dt="2023-01-25T21:32:56.973" v="1" actId="20577"/>
        <pc:sldMkLst>
          <pc:docMk/>
          <pc:sldMk cId="646115439" sldId="312"/>
        </pc:sldMkLst>
      </pc:sldChg>
      <pc:sldChg chg="modNotesTx">
        <pc:chgData name="Marius Müller" userId="6b6cee40daaee166" providerId="LiveId" clId="{EC09A415-61F8-4088-86B0-E3A5F3E8DFF7}" dt="2023-01-26T08:39:43.691" v="123" actId="20577"/>
        <pc:sldMkLst>
          <pc:docMk/>
          <pc:sldMk cId="2164155330" sldId="316"/>
        </pc:sldMkLst>
      </pc:sldChg>
      <pc:sldChg chg="modNotesTx">
        <pc:chgData name="Marius Müller" userId="6b6cee40daaee166" providerId="LiveId" clId="{EC09A415-61F8-4088-86B0-E3A5F3E8DFF7}" dt="2023-01-26T10:46:48.648" v="332" actId="20577"/>
        <pc:sldMkLst>
          <pc:docMk/>
          <pc:sldMk cId="3210151638" sldId="331"/>
        </pc:sldMkLst>
      </pc:sldChg>
      <pc:sldChg chg="ord">
        <pc:chgData name="Marius Müller" userId="6b6cee40daaee166" providerId="LiveId" clId="{EC09A415-61F8-4088-86B0-E3A5F3E8DFF7}" dt="2023-01-26T08:26:25.947" v="4"/>
        <pc:sldMkLst>
          <pc:docMk/>
          <pc:sldMk cId="1706618430" sldId="335"/>
        </pc:sldMkLst>
      </pc:sldChg>
      <pc:sldChg chg="modSp add mod">
        <pc:chgData name="Marius Müller" userId="6b6cee40daaee166" providerId="LiveId" clId="{EC09A415-61F8-4088-86B0-E3A5F3E8DFF7}" dt="2023-01-26T09:57:02.152" v="218" actId="20577"/>
        <pc:sldMkLst>
          <pc:docMk/>
          <pc:sldMk cId="78216334" sldId="336"/>
        </pc:sldMkLst>
        <pc:spChg chg="mod">
          <ac:chgData name="Marius Müller" userId="6b6cee40daaee166" providerId="LiveId" clId="{EC09A415-61F8-4088-86B0-E3A5F3E8DFF7}" dt="2023-01-26T09:57:02.152" v="218" actId="20577"/>
          <ac:spMkLst>
            <pc:docMk/>
            <pc:sldMk cId="78216334" sldId="336"/>
            <ac:spMk id="18434" creationId="{00000000-0000-0000-0000-000000000000}"/>
          </ac:spMkLst>
        </pc:spChg>
      </pc:sldChg>
      <pc:sldChg chg="new del">
        <pc:chgData name="Marius Müller" userId="6b6cee40daaee166" providerId="LiveId" clId="{EC09A415-61F8-4088-86B0-E3A5F3E8DFF7}" dt="2023-01-26T09:56:26.325" v="134" actId="2696"/>
        <pc:sldMkLst>
          <pc:docMk/>
          <pc:sldMk cId="412818832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27.02.23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27.02.23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Willkommen zur Präsentation über die Realisierung einer JavaScript Bibliothek für das genealogische Austauschformat </a:t>
            </a:r>
            <a:r>
              <a:rPr lang="de-DE" altLang="de-DE" dirty="0" err="1"/>
              <a:t>FamilySearch</a:t>
            </a:r>
            <a:r>
              <a:rPr lang="de-DE" altLang="de-DE" dirty="0"/>
              <a:t> GEDCOM in Version 7</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Anschließend kommen erneut 2 Zeilen zum Beispiel dazu:</a:t>
            </a:r>
          </a:p>
          <a:p>
            <a:pPr marL="171450" indent="-171450">
              <a:buFont typeface="Arial" panose="020B0604020202020204" pitchFamily="34" charset="0"/>
              <a:buChar char="•"/>
            </a:pPr>
            <a:r>
              <a:rPr lang="de-DE" dirty="0"/>
              <a:t>Zeile 4: beschreibt eine Hochzeit bzw. </a:t>
            </a:r>
            <a:r>
              <a:rPr lang="de-DE" dirty="0" err="1"/>
              <a:t>Marriage</a:t>
            </a:r>
            <a:r>
              <a:rPr lang="de-DE" dirty="0"/>
              <a:t> und gehört wegen des Level 1 zum Eintrag der Familie F1</a:t>
            </a:r>
          </a:p>
          <a:p>
            <a:pPr marL="628650" lvl="1" indent="-171450">
              <a:buFont typeface="Arial" panose="020B0604020202020204" pitchFamily="34" charset="0"/>
              <a:buChar char="•"/>
            </a:pPr>
            <a:r>
              <a:rPr lang="de-DE" dirty="0"/>
              <a:t>Und benötigt ebenfalls kein </a:t>
            </a:r>
            <a:r>
              <a:rPr lang="de-DE" dirty="0" err="1"/>
              <a:t>LineValue</a:t>
            </a:r>
            <a:r>
              <a:rPr lang="de-DE" dirty="0"/>
              <a:t>, da die Zugehörigkeit nur über das Level geregelt wird</a:t>
            </a:r>
          </a:p>
          <a:p>
            <a:pPr marL="171450" indent="-171450">
              <a:buFont typeface="Arial" panose="020B0604020202020204" pitchFamily="34" charset="0"/>
              <a:buChar char="•"/>
            </a:pPr>
            <a:r>
              <a:rPr lang="de-DE" dirty="0"/>
              <a:t>Zeile 5: Ergänzt die Hochzeit um ein Datum und gehört wegen Level 2 zum Eintrag der Hochzeit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52755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 diesem Beispiel kann man erkennen, dass nach dem Level 2 des Hochzeitsdatum erneut eine Zeile </a:t>
            </a:r>
          </a:p>
          <a:p>
            <a:pPr marL="171450" indent="-171450">
              <a:buFont typeface="Arial" panose="020B0604020202020204" pitchFamily="34" charset="0"/>
              <a:buChar char="•"/>
            </a:pPr>
            <a:r>
              <a:rPr lang="de-DE" dirty="0"/>
              <a:t>Kommen kann, die sich auf die Familie F1 bezieht</a:t>
            </a:r>
          </a:p>
          <a:p>
            <a:pPr marL="171450" indent="-171450">
              <a:buFont typeface="Arial" panose="020B0604020202020204" pitchFamily="34" charset="0"/>
              <a:buChar char="•"/>
            </a:pPr>
            <a:r>
              <a:rPr lang="de-DE" dirty="0"/>
              <a:t>In diesem Fall steht NCHI für </a:t>
            </a:r>
            <a:r>
              <a:rPr lang="de-DE" dirty="0" err="1"/>
              <a:t>Number</a:t>
            </a:r>
            <a:r>
              <a:rPr lang="de-DE" dirty="0"/>
              <a:t> </a:t>
            </a:r>
            <a:r>
              <a:rPr lang="de-DE" dirty="0" err="1"/>
              <a:t>of</a:t>
            </a:r>
            <a:r>
              <a:rPr lang="de-DE" dirty="0"/>
              <a:t> Children der Familie F1</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91737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Bibliothek lässt sich in 4 Teile gliedern</a:t>
            </a:r>
          </a:p>
          <a:p>
            <a:pPr marL="0" indent="0">
              <a:buFont typeface="Arial" panose="020B0604020202020204" pitchFamily="34" charset="0"/>
              <a:buNone/>
            </a:pPr>
            <a:r>
              <a:rPr lang="de-DE" dirty="0" err="1"/>
              <a:t>Gedcom</a:t>
            </a:r>
            <a:r>
              <a:rPr lang="de-DE" dirty="0"/>
              <a:t> Parser:</a:t>
            </a:r>
          </a:p>
          <a:p>
            <a:pPr marL="171450" indent="-171450">
              <a:buFont typeface="Arial" panose="020B0604020202020204" pitchFamily="34" charset="0"/>
              <a:buChar char="•"/>
            </a:pPr>
            <a:r>
              <a:rPr lang="de-DE" dirty="0"/>
              <a:t>Zentrales Element</a:t>
            </a:r>
          </a:p>
          <a:p>
            <a:pPr marL="171450" indent="-171450">
              <a:buFont typeface="Arial" panose="020B0604020202020204" pitchFamily="34" charset="0"/>
              <a:buChar char="•"/>
            </a:pPr>
            <a:r>
              <a:rPr lang="de-DE" dirty="0"/>
              <a:t>Einlesen der Gedcom7 Dateien, Überführen des Inhalts in passende </a:t>
            </a:r>
            <a:r>
              <a:rPr lang="de-DE" dirty="0" err="1"/>
              <a:t>Gedcom</a:t>
            </a:r>
            <a:r>
              <a:rPr lang="de-DE" dirty="0"/>
              <a:t> Datenstrukturen</a:t>
            </a:r>
          </a:p>
          <a:p>
            <a:pPr marL="171450" indent="-171450">
              <a:buFont typeface="Arial" panose="020B0604020202020204" pitchFamily="34" charset="0"/>
              <a:buChar char="•"/>
            </a:pPr>
            <a:r>
              <a:rPr lang="de-DE" dirty="0"/>
              <a:t>Syntaxüberprüfung beim einlesen</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err="1"/>
              <a:t>Gedcom</a:t>
            </a:r>
            <a:r>
              <a:rPr lang="de-DE" dirty="0"/>
              <a:t> Grammatik </a:t>
            </a:r>
          </a:p>
          <a:p>
            <a:pPr marL="171450" indent="-171450">
              <a:buFont typeface="Arial" panose="020B0604020202020204" pitchFamily="34" charset="0"/>
              <a:buChar char="•"/>
            </a:pPr>
            <a:r>
              <a:rPr lang="de-DE" dirty="0"/>
              <a:t>Mit Hilfe der JavaScript Bibliothek </a:t>
            </a:r>
            <a:r>
              <a:rPr lang="de-DE" dirty="0" err="1"/>
              <a:t>Nearley</a:t>
            </a:r>
            <a:r>
              <a:rPr lang="de-DE" dirty="0"/>
              <a:t> erstellt -&gt; gleich genauer drauf eingehen</a:t>
            </a:r>
          </a:p>
          <a:p>
            <a:pPr marL="171450" indent="-171450">
              <a:buFont typeface="Arial" panose="020B0604020202020204" pitchFamily="34" charset="0"/>
              <a:buChar char="•"/>
            </a:pPr>
            <a:r>
              <a:rPr lang="de-DE" dirty="0"/>
              <a:t>Überprüft Syntax und nimmt Vorverarbeitung der Daten vor -&gt; einfache </a:t>
            </a:r>
            <a:r>
              <a:rPr lang="de-DE" dirty="0" err="1"/>
              <a:t>weiterverarbeitung</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Grammatik Generator</a:t>
            </a:r>
          </a:p>
          <a:p>
            <a:pPr marL="171450" indent="-171450">
              <a:buFont typeface="Arial" panose="020B0604020202020204" pitchFamily="34" charset="0"/>
              <a:buChar char="•"/>
            </a:pPr>
            <a:r>
              <a:rPr lang="de-DE" dirty="0"/>
              <a:t>Erstellt wird </a:t>
            </a:r>
            <a:r>
              <a:rPr lang="de-DE" dirty="0" err="1"/>
              <a:t>Gedcom</a:t>
            </a:r>
            <a:r>
              <a:rPr lang="de-DE" dirty="0"/>
              <a:t> Grammatik mit einem selbst entwickelten Grammatik Generator </a:t>
            </a:r>
          </a:p>
          <a:p>
            <a:pPr marL="171450" indent="-171450">
              <a:buFont typeface="Arial" panose="020B0604020202020204" pitchFamily="34" charset="0"/>
              <a:buChar char="•"/>
            </a:pPr>
            <a:r>
              <a:rPr lang="de-DE" dirty="0"/>
              <a:t>Überführt Gedcom7 Spezifikation in </a:t>
            </a:r>
            <a:r>
              <a:rPr lang="de-DE" dirty="0" err="1"/>
              <a:t>nearley</a:t>
            </a:r>
            <a:r>
              <a:rPr lang="de-DE" dirty="0"/>
              <a:t>-konforme Syntax</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err="1"/>
              <a:t>Gedcom</a:t>
            </a:r>
            <a:r>
              <a:rPr lang="de-DE" dirty="0"/>
              <a:t> Datenstrukturen</a:t>
            </a:r>
          </a:p>
          <a:p>
            <a:pPr marL="171450" indent="-171450">
              <a:buFont typeface="Arial" panose="020B0604020202020204" pitchFamily="34" charset="0"/>
              <a:buChar char="•"/>
            </a:pPr>
            <a:r>
              <a:rPr lang="de-DE" dirty="0"/>
              <a:t>Wenn Syntaxüberprüfung erfolgreich, werden </a:t>
            </a:r>
            <a:r>
              <a:rPr lang="de-DE" dirty="0" err="1"/>
              <a:t>Gedcom</a:t>
            </a:r>
            <a:r>
              <a:rPr lang="de-DE" dirty="0"/>
              <a:t> Datenstrukturen auf Basis der vorverarbeiteten Daten vom Parser erstellt</a:t>
            </a:r>
          </a:p>
          <a:p>
            <a:pPr marL="171450" indent="-171450">
              <a:buFont typeface="Arial" panose="020B0604020202020204" pitchFamily="34" charset="0"/>
              <a:buChar char="•"/>
            </a:pPr>
            <a:r>
              <a:rPr lang="de-DE" dirty="0"/>
              <a:t>Stellen Methoden zur Verfügung um </a:t>
            </a:r>
            <a:r>
              <a:rPr lang="de-DE" dirty="0" err="1"/>
              <a:t>Gedcom</a:t>
            </a:r>
            <a:r>
              <a:rPr lang="de-DE" dirty="0"/>
              <a:t> Daten zu verändern und zu erweitern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401522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57044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44693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a:p>
            <a:pPr marL="0" indent="0">
              <a:buFont typeface="Arial" panose="020B0604020202020204" pitchFamily="34" charset="0"/>
              <a:buNone/>
            </a:pPr>
            <a:endParaRPr lang="de-DE"/>
          </a:p>
          <a:p>
            <a:pPr marL="0" indent="0">
              <a:buFont typeface="Arial" panose="020B0604020202020204" pitchFamily="34" charset="0"/>
              <a:buNone/>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2666108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Von großem Vorteil ist dabei, dass Features wie Lexer und Postprozessoren unterstützt werden.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Nearley-Parser teilt die Eingabedaten standardm¨aßig in einen Strom von einzelnen Zeichen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Ein Lexer ist eine Art Preprozessor, der die Eingabedaten in größere Einheiten, die sog. Tokens zusammenfasst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Auf diese Weise wird der Aufwand beim Parsen verringert und die Interpretation der Eingabedaten fällt oft leichter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Mit Hilfe von Postprozessoren können jeder Nearley Regel Verarbeitungsanweisungen zugewiesen werden, die ausgeführt werden, wenn Regel angenommen wird</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So können Informationen wie die URI, der Datentyp, die Superstructures und Substructures der geparsten Gedcom Line extrahiert werden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Aus diesen Informationen können auf einfache Weise Gedcom Datenstrukturen erstellt werden</a:t>
            </a:r>
          </a:p>
          <a:p>
            <a:pPr marL="171450" indent="-171450">
              <a:buFont typeface="Arial" panose="020B0604020202020204" pitchFamily="34" charset="0"/>
              <a:buChar char="•"/>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587657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223242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Laufe der Entwicklung des Projekts wurde deutlich, dass </a:t>
            </a:r>
            <a:r>
              <a:rPr lang="de-DE" dirty="0" err="1"/>
              <a:t>Nearley</a:t>
            </a:r>
            <a:r>
              <a:rPr lang="de-DE" dirty="0"/>
              <a:t> Regeln für die </a:t>
            </a:r>
            <a:r>
              <a:rPr lang="de-DE" dirty="0" err="1"/>
              <a:t>Gedcom</a:t>
            </a:r>
            <a:r>
              <a:rPr lang="de-DE" dirty="0"/>
              <a:t> </a:t>
            </a:r>
            <a:r>
              <a:rPr lang="de-DE" dirty="0" err="1"/>
              <a:t>Structures</a:t>
            </a:r>
            <a:r>
              <a:rPr lang="de-DE" dirty="0"/>
              <a:t> sehr repetitiv sind</a:t>
            </a:r>
          </a:p>
          <a:p>
            <a:pPr marL="0" indent="0">
              <a:buFont typeface="Arial" panose="020B0604020202020204" pitchFamily="34" charset="0"/>
              <a:buNone/>
            </a:pPr>
            <a:r>
              <a:rPr lang="de-DE" dirty="0"/>
              <a:t>-&gt; Alle </a:t>
            </a:r>
            <a:r>
              <a:rPr lang="de-DE" dirty="0" err="1"/>
              <a:t>lines</a:t>
            </a:r>
            <a:r>
              <a:rPr lang="de-DE" dirty="0"/>
              <a:t> sind vom Aufbau her gleich und unterscheiden sich an nur wenigen Stellen </a:t>
            </a:r>
          </a:p>
          <a:p>
            <a:pPr marL="0" indent="0">
              <a:buFont typeface="Arial" panose="020B0604020202020204" pitchFamily="34" charset="0"/>
              <a:buNone/>
            </a:pPr>
            <a:r>
              <a:rPr lang="de-DE" dirty="0"/>
              <a:t>-&gt; Erstellung lässt sich also sehr gut automatisieren</a:t>
            </a:r>
          </a:p>
          <a:p>
            <a:pPr marL="171450" indent="-171450">
              <a:buFont typeface="Arial" panose="020B0604020202020204" pitchFamily="34" charset="0"/>
              <a:buChar char="•"/>
            </a:pPr>
            <a:r>
              <a:rPr lang="de-DE" dirty="0"/>
              <a:t>Daher das Modul Grammatik Generator erstellt, der die Gedcom7 Spezifikation in eine </a:t>
            </a:r>
            <a:r>
              <a:rPr lang="de-DE" dirty="0" err="1"/>
              <a:t>nearley</a:t>
            </a:r>
            <a:r>
              <a:rPr lang="de-DE" dirty="0"/>
              <a:t>-konforme Syntax überführt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Bietet drei große Vorteile: </a:t>
            </a:r>
          </a:p>
          <a:p>
            <a:pPr marL="171450" indent="-171450">
              <a:buFont typeface="Arial" panose="020B0604020202020204" pitchFamily="34" charset="0"/>
              <a:buChar char="•"/>
            </a:pPr>
            <a:r>
              <a:rPr lang="de-DE" dirty="0"/>
              <a:t>Automatisierte Erstellung spart viel Arbeit</a:t>
            </a:r>
          </a:p>
          <a:p>
            <a:pPr marL="171450" indent="-171450">
              <a:buFont typeface="Arial" panose="020B0604020202020204" pitchFamily="34" charset="0"/>
              <a:buChar char="•"/>
            </a:pPr>
            <a:r>
              <a:rPr lang="de-DE" dirty="0"/>
              <a:t>Anforderung der einfachen Erweiterbarkeit der Bibliothek ist erfüllt </a:t>
            </a:r>
          </a:p>
          <a:p>
            <a:pPr marL="171450" indent="-171450">
              <a:buFont typeface="Wingdings" panose="05000000000000000000" pitchFamily="2" charset="2"/>
              <a:buChar char="à"/>
            </a:pPr>
            <a:r>
              <a:rPr lang="de-DE" dirty="0">
                <a:sym typeface="Wingdings" panose="05000000000000000000" pitchFamily="2" charset="2"/>
              </a:rPr>
              <a:t>Wenn In zukünftigen Arbeiten zusätzliche Regeln definiert werden sollen, kann dies auf einfache Weise umgesetzt werden</a:t>
            </a:r>
          </a:p>
          <a:p>
            <a:pPr marL="171450" indent="-171450">
              <a:buFont typeface="Arial" panose="020B0604020202020204" pitchFamily="34" charset="0"/>
              <a:buChar char="•"/>
            </a:pPr>
            <a:r>
              <a:rPr lang="de-DE" dirty="0"/>
              <a:t>Außerdem bildet der Grammatik Generator ein Fundament für einen wichtigen Use-Case, der in </a:t>
            </a:r>
            <a:r>
              <a:rPr lang="de-DE" dirty="0" err="1"/>
              <a:t>weiterfuhrenden</a:t>
            </a:r>
            <a:r>
              <a:rPr lang="de-DE" dirty="0"/>
              <a:t> Arbeiten adressiert werden sollte: nämlich der Möglichkeit </a:t>
            </a:r>
            <a:r>
              <a:rPr lang="de-DE" dirty="0" err="1"/>
              <a:t>Extensions</a:t>
            </a:r>
            <a:r>
              <a:rPr lang="de-DE" dirty="0"/>
              <a:t> zu definieren</a:t>
            </a:r>
          </a:p>
          <a:p>
            <a:pPr marL="171450" indent="-171450">
              <a:buFont typeface="Wingdings" panose="05000000000000000000" pitchFamily="2" charset="2"/>
              <a:buChar char="à"/>
            </a:pPr>
            <a:r>
              <a:rPr lang="de-DE" dirty="0">
                <a:sym typeface="Wingdings" panose="05000000000000000000" pitchFamily="2" charset="2"/>
              </a:rPr>
              <a:t>In </a:t>
            </a:r>
            <a:r>
              <a:rPr lang="de-DE" dirty="0" err="1">
                <a:sym typeface="Wingdings" panose="05000000000000000000" pitchFamily="2" charset="2"/>
              </a:rPr>
              <a:t>Gedcom</a:t>
            </a:r>
            <a:r>
              <a:rPr lang="de-DE" dirty="0">
                <a:sym typeface="Wingdings" panose="05000000000000000000" pitchFamily="2" charset="2"/>
              </a:rPr>
              <a:t> Spezifikation sind nur die grundlegenden </a:t>
            </a:r>
            <a:r>
              <a:rPr lang="de-DE" dirty="0" err="1">
                <a:sym typeface="Wingdings" panose="05000000000000000000" pitchFamily="2" charset="2"/>
              </a:rPr>
              <a:t>Structures</a:t>
            </a:r>
            <a:r>
              <a:rPr lang="de-DE" dirty="0">
                <a:sym typeface="Wingdings" panose="05000000000000000000" pitchFamily="2" charset="2"/>
              </a:rPr>
              <a:t> für die Speicherung genealogischer Daten definiert</a:t>
            </a:r>
          </a:p>
          <a:p>
            <a:pPr marL="171450" indent="-171450">
              <a:buFont typeface="Wingdings" panose="05000000000000000000" pitchFamily="2" charset="2"/>
              <a:buChar char="à"/>
            </a:pPr>
            <a:r>
              <a:rPr lang="de-DE" dirty="0">
                <a:sym typeface="Wingdings" panose="05000000000000000000" pitchFamily="2" charset="2"/>
              </a:rPr>
              <a:t>Alles weitere muss über </a:t>
            </a:r>
            <a:r>
              <a:rPr lang="de-DE" dirty="0" err="1">
                <a:sym typeface="Wingdings" panose="05000000000000000000" pitchFamily="2" charset="2"/>
              </a:rPr>
              <a:t>Extensions</a:t>
            </a:r>
            <a:r>
              <a:rPr lang="de-DE" dirty="0">
                <a:sym typeface="Wingdings" panose="05000000000000000000" pitchFamily="2" charset="2"/>
              </a:rPr>
              <a:t> ausgedrückt werden</a:t>
            </a:r>
          </a:p>
          <a:p>
            <a:pPr marL="171450" indent="-171450">
              <a:buFont typeface="Wingdings" panose="05000000000000000000" pitchFamily="2" charset="2"/>
              <a:buChar char="à"/>
            </a:pPr>
            <a:r>
              <a:rPr lang="de-DE" dirty="0">
                <a:sym typeface="Wingdings" panose="05000000000000000000" pitchFamily="2" charset="2"/>
              </a:rPr>
              <a:t>Sehr wichtiger Use-Case der in </a:t>
            </a:r>
            <a:r>
              <a:rPr lang="de-DE" dirty="0" err="1">
                <a:sym typeface="Wingdings" panose="05000000000000000000" pitchFamily="2" charset="2"/>
              </a:rPr>
              <a:t>Realtiät</a:t>
            </a:r>
            <a:r>
              <a:rPr lang="de-DE" dirty="0">
                <a:sym typeface="Wingdings" panose="05000000000000000000" pitchFamily="2" charset="2"/>
              </a:rPr>
              <a:t> oft Anwendung findet</a:t>
            </a:r>
          </a:p>
          <a:p>
            <a:pPr marL="171450" indent="-171450">
              <a:buFont typeface="Wingdings" panose="05000000000000000000" pitchFamily="2" charset="2"/>
              <a:buChar char="à"/>
            </a:pPr>
            <a:r>
              <a:rPr lang="de-DE" dirty="0">
                <a:sym typeface="Wingdings" panose="05000000000000000000" pitchFamily="2" charset="2"/>
              </a:rPr>
              <a:t>Kann mit Grammatik Generator einfach umgesetzt werden, in dem in folgenden Arbeiten eine Schnittstelle zum Grammatik Generator entwickelt wird, mit der User die Möglichkeit bekommen, einfach neue Regeln vom Grammatik Generator generieren zu lassen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265842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 typeface="Arial" panose="020B0604020202020204" pitchFamily="34" charset="0"/>
              <a:buChar char="•"/>
            </a:pPr>
            <a:r>
              <a:rPr lang="de-DE" dirty="0"/>
              <a:t>Den Aufbau unserer Präsentation können Sie in folgender Übersicht sehen:</a:t>
            </a:r>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961585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187496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140122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24</a:t>
            </a:fld>
            <a:endParaRPr lang="de-DE"/>
          </a:p>
        </p:txBody>
      </p:sp>
    </p:spTree>
    <p:extLst>
      <p:ext uri="{BB962C8B-B14F-4D97-AF65-F5344CB8AC3E}">
        <p14:creationId xmlns:p14="http://schemas.microsoft.com/office/powerpoint/2010/main" val="83696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25</a:t>
            </a:fld>
            <a:endParaRPr lang="de-DE"/>
          </a:p>
        </p:txBody>
      </p:sp>
    </p:spTree>
    <p:extLst>
      <p:ext uri="{BB962C8B-B14F-4D97-AF65-F5344CB8AC3E}">
        <p14:creationId xmlns:p14="http://schemas.microsoft.com/office/powerpoint/2010/main" val="3149791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Um unsere Bibliothek robust erweitern zu können, haben wir Tests eingesetzt.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26</a:t>
            </a:fld>
            <a:endParaRPr lang="de-DE"/>
          </a:p>
        </p:txBody>
      </p:sp>
    </p:spTree>
    <p:extLst>
      <p:ext uri="{BB962C8B-B14F-4D97-AF65-F5344CB8AC3E}">
        <p14:creationId xmlns:p14="http://schemas.microsoft.com/office/powerpoint/2010/main" val="210637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Zum Testen haben wir das JavaScript Framework Mocha verwendet</a:t>
            </a:r>
          </a:p>
          <a:p>
            <a:pPr marL="171450" indent="-171450">
              <a:buFont typeface="Arial" panose="020B0604020202020204" pitchFamily="34" charset="0"/>
              <a:buChar char="•"/>
            </a:pPr>
            <a:r>
              <a:rPr lang="de-DE" dirty="0"/>
              <a:t>Wir haben insgesamt 176 Tests und über 80 </a:t>
            </a:r>
            <a:r>
              <a:rPr lang="de-DE" dirty="0" err="1"/>
              <a:t>Gedcom</a:t>
            </a:r>
            <a:r>
              <a:rPr lang="de-DE" dirty="0"/>
              <a:t> Dateien erstellt </a:t>
            </a:r>
          </a:p>
          <a:p>
            <a:pPr marL="171450" indent="-171450">
              <a:buFont typeface="Arial" panose="020B0604020202020204" pitchFamily="34" charset="0"/>
              <a:buChar char="•"/>
            </a:pPr>
            <a:r>
              <a:rPr lang="de-DE" dirty="0"/>
              <a:t>Um die folgenden Features zu testen:</a:t>
            </a:r>
          </a:p>
          <a:p>
            <a:pPr marL="628650" lvl="1" indent="-171450">
              <a:buFont typeface="Arial" panose="020B0604020202020204" pitchFamily="34" charset="0"/>
              <a:buChar char="•"/>
            </a:pPr>
            <a:r>
              <a:rPr lang="de-DE" dirty="0"/>
              <a:t>Parser: </a:t>
            </a:r>
          </a:p>
          <a:p>
            <a:pPr marL="1085850" lvl="2" indent="-171450">
              <a:buFont typeface="Arial" panose="020B0604020202020204" pitchFamily="34" charset="0"/>
              <a:buChar char="•"/>
            </a:pPr>
            <a:r>
              <a:rPr lang="de-DE" dirty="0"/>
              <a:t>Können Datasets aus spezifikationskonformen Dateien richtig erstellt werden</a:t>
            </a:r>
          </a:p>
          <a:p>
            <a:pPr marL="1085850" lvl="2" indent="-171450">
              <a:buFont typeface="Arial" panose="020B0604020202020204" pitchFamily="34" charset="0"/>
              <a:buChar char="•"/>
            </a:pPr>
            <a:r>
              <a:rPr lang="de-DE" dirty="0"/>
              <a:t>Werden Syntax-Fehler geworfen bei Nicht-Spezifikationskonformen Dateien</a:t>
            </a:r>
          </a:p>
          <a:p>
            <a:pPr marL="1085850" lvl="2" indent="-171450">
              <a:buFont typeface="Arial" panose="020B0604020202020204" pitchFamily="34" charset="0"/>
              <a:buChar char="•"/>
            </a:pPr>
            <a:r>
              <a:rPr lang="de-DE" dirty="0"/>
              <a:t>Usw.</a:t>
            </a:r>
          </a:p>
          <a:p>
            <a:pPr marL="628650" lvl="1" indent="-171450">
              <a:buFont typeface="Arial" panose="020B0604020202020204" pitchFamily="34" charset="0"/>
              <a:buChar char="•"/>
            </a:pPr>
            <a:r>
              <a:rPr lang="de-DE"/>
              <a:t>Dataset Klasse:</a:t>
            </a:r>
            <a:endParaRPr lang="de-DE" dirty="0"/>
          </a:p>
          <a:p>
            <a:pPr marL="1085850" lvl="2" indent="-171450">
              <a:buFont typeface="Arial" panose="020B0604020202020204" pitchFamily="34" charset="0"/>
              <a:buChar char="•"/>
            </a:pPr>
            <a:r>
              <a:rPr lang="de-DE" dirty="0"/>
              <a:t>Werden Gedcom7 Dateien richtig eingelesen</a:t>
            </a:r>
          </a:p>
          <a:p>
            <a:pPr marL="1085850" lvl="2" indent="-171450">
              <a:buFont typeface="Arial" panose="020B0604020202020204" pitchFamily="34" charset="0"/>
              <a:buChar char="•"/>
            </a:pPr>
            <a:r>
              <a:rPr lang="de-DE" dirty="0"/>
              <a:t>Und können sie anschließend wieder exakt gleich ausgegeben werden</a:t>
            </a:r>
          </a:p>
          <a:p>
            <a:pPr marL="1085850" lvl="2" indent="-171450">
              <a:buFont typeface="Arial" panose="020B0604020202020204" pitchFamily="34" charset="0"/>
              <a:buChar char="•"/>
            </a:pPr>
            <a:r>
              <a:rPr lang="de-DE" dirty="0"/>
              <a:t>Methoden und Error-</a:t>
            </a:r>
            <a:r>
              <a:rPr lang="de-DE" dirty="0" err="1"/>
              <a:t>Detection</a:t>
            </a:r>
            <a:r>
              <a:rPr lang="de-DE" dirty="0"/>
              <a:t> der Klasse</a:t>
            </a:r>
          </a:p>
          <a:p>
            <a:pPr marL="628650" lvl="1" indent="-171450">
              <a:buFont typeface="Arial" panose="020B0604020202020204" pitchFamily="34" charset="0"/>
              <a:buChar char="•"/>
            </a:pPr>
            <a:r>
              <a:rPr lang="de-DE" dirty="0" err="1"/>
              <a:t>Structure</a:t>
            </a:r>
            <a:r>
              <a:rPr lang="de-DE" dirty="0"/>
              <a:t> Klasse:</a:t>
            </a:r>
          </a:p>
          <a:p>
            <a:pPr marL="1085850" lvl="2" indent="-171450">
              <a:buFont typeface="Arial" panose="020B0604020202020204" pitchFamily="34" charset="0"/>
              <a:buChar char="•"/>
            </a:pPr>
            <a:r>
              <a:rPr lang="de-DE" dirty="0"/>
              <a:t>Tests von Lesenden und Bearbeitenden Methoden </a:t>
            </a:r>
          </a:p>
          <a:p>
            <a:pPr marL="1085850" lvl="2" indent="-171450">
              <a:buFont typeface="Arial" panose="020B0604020202020204" pitchFamily="34" charset="0"/>
              <a:buChar char="•"/>
            </a:pPr>
            <a:r>
              <a:rPr lang="de-DE" dirty="0"/>
              <a:t>Mit gültigen und ungültigen Parametern</a:t>
            </a:r>
          </a:p>
          <a:p>
            <a:pPr marL="1085850" lvl="2"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27</a:t>
            </a:fld>
            <a:endParaRPr lang="de-DE"/>
          </a:p>
        </p:txBody>
      </p:sp>
    </p:spTree>
    <p:extLst>
      <p:ext uri="{BB962C8B-B14F-4D97-AF65-F5344CB8AC3E}">
        <p14:creationId xmlns:p14="http://schemas.microsoft.com/office/powerpoint/2010/main" val="1886832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28</a:t>
            </a:fld>
            <a:endParaRPr lang="de-DE"/>
          </a:p>
        </p:txBody>
      </p:sp>
    </p:spTree>
    <p:extLst>
      <p:ext uri="{BB962C8B-B14F-4D97-AF65-F5344CB8AC3E}">
        <p14:creationId xmlns:p14="http://schemas.microsoft.com/office/powerpoint/2010/main" val="164527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Zusammenfassend haben wir mit gedcom7.js eine Bibliothek für das</a:t>
            </a:r>
          </a:p>
          <a:p>
            <a:pPr marL="628650" lvl="1" indent="-171450">
              <a:buFont typeface="Arial" panose="020B0604020202020204" pitchFamily="34" charset="0"/>
              <a:buChar char="•"/>
            </a:pPr>
            <a:r>
              <a:rPr lang="de-DE" dirty="0"/>
              <a:t>Anlegen</a:t>
            </a:r>
          </a:p>
          <a:p>
            <a:pPr marL="628650" lvl="1" indent="-171450">
              <a:buFont typeface="Arial" panose="020B0604020202020204" pitchFamily="34" charset="0"/>
              <a:buChar char="•"/>
            </a:pPr>
            <a:r>
              <a:rPr lang="de-DE" dirty="0"/>
              <a:t>Verarbeiten</a:t>
            </a:r>
          </a:p>
          <a:p>
            <a:pPr marL="628650" lvl="1" indent="-171450">
              <a:buFont typeface="Arial" panose="020B0604020202020204" pitchFamily="34" charset="0"/>
              <a:buChar char="•"/>
            </a:pPr>
            <a:r>
              <a:rPr lang="de-DE" dirty="0"/>
              <a:t>Und Schreiben</a:t>
            </a:r>
          </a:p>
          <a:p>
            <a:pPr marL="628650" lvl="1" indent="-171450">
              <a:buFont typeface="Arial" panose="020B0604020202020204" pitchFamily="34" charset="0"/>
              <a:buChar char="•"/>
            </a:pPr>
            <a:r>
              <a:rPr lang="de-DE" dirty="0"/>
              <a:t>Von GEDCOM v7 Dateien erstellt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Sie besteht aus den vier Hauptkomponenten</a:t>
            </a:r>
          </a:p>
          <a:p>
            <a:pPr marL="628650" lvl="1" indent="-171450">
              <a:buFont typeface="Arial" panose="020B0604020202020204" pitchFamily="34" charset="0"/>
              <a:buChar char="•"/>
            </a:pPr>
            <a:r>
              <a:rPr lang="de-DE" dirty="0"/>
              <a:t>Wobei die </a:t>
            </a:r>
            <a:r>
              <a:rPr lang="de-DE" dirty="0" err="1"/>
              <a:t>Gedcom</a:t>
            </a:r>
            <a:r>
              <a:rPr lang="de-DE" dirty="0"/>
              <a:t> Datenstrukturen hauptverantwortlich </a:t>
            </a:r>
            <a:br>
              <a:rPr lang="de-DE" dirty="0"/>
            </a:br>
            <a:r>
              <a:rPr lang="de-DE" dirty="0"/>
              <a:t>für die Interaktion mit den Inhalten einer </a:t>
            </a:r>
            <a:r>
              <a:rPr lang="de-DE" dirty="0" err="1"/>
              <a:t>Gedcom</a:t>
            </a:r>
            <a:r>
              <a:rPr lang="de-DE" dirty="0"/>
              <a:t>-Datei sind</a:t>
            </a:r>
          </a:p>
          <a:p>
            <a:pPr marL="628650" lvl="1" indent="-171450">
              <a:buFont typeface="Arial" panose="020B0604020202020204" pitchFamily="34" charset="0"/>
              <a:buChar char="•"/>
            </a:pPr>
            <a:r>
              <a:rPr lang="de-DE" dirty="0"/>
              <a:t>Der Parser, welcher mit Hilfe der Grammatik aus einer Datei oder einem String ein</a:t>
            </a:r>
            <a:br>
              <a:rPr lang="de-DE" dirty="0"/>
            </a:br>
            <a:r>
              <a:rPr lang="de-DE" dirty="0"/>
              <a:t>Dataset erstellen kann</a:t>
            </a:r>
          </a:p>
          <a:p>
            <a:pPr marL="628650" lvl="1" indent="-171450">
              <a:buFont typeface="Arial" panose="020B0604020202020204" pitchFamily="34" charset="0"/>
              <a:buChar char="•"/>
            </a:pPr>
            <a:r>
              <a:rPr lang="de-DE" dirty="0"/>
              <a:t>Bis zum zum </a:t>
            </a:r>
            <a:r>
              <a:rPr lang="de-DE" dirty="0" err="1"/>
              <a:t>GrammarGenerator</a:t>
            </a:r>
            <a:r>
              <a:rPr lang="de-DE" dirty="0"/>
              <a:t>, welcher das Implementieren neuer Grammatiken</a:t>
            </a:r>
            <a:br>
              <a:rPr lang="de-DE" dirty="0"/>
            </a:br>
            <a:r>
              <a:rPr lang="de-DE" dirty="0"/>
              <a:t>deutlich vereinfacht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Ein besonderes Alleinstellungsmerkmal ist die genaue Spezifikationsüberprüfung</a:t>
            </a:r>
          </a:p>
          <a:p>
            <a:pPr marL="171450" lvl="0" indent="-171450">
              <a:buFont typeface="Arial" panose="020B0604020202020204" pitchFamily="34" charset="0"/>
              <a:buChar char="•"/>
            </a:pPr>
            <a:r>
              <a:rPr lang="de-DE" dirty="0"/>
              <a:t>Gedcom7.js ist eine solide Basis-Bibliothek die sich bestens erweitern und vervollständigen lässt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29</a:t>
            </a:fld>
            <a:endParaRPr lang="de-DE"/>
          </a:p>
        </p:txBody>
      </p:sp>
    </p:spTree>
    <p:extLst>
      <p:ext uri="{BB962C8B-B14F-4D97-AF65-F5344CB8AC3E}">
        <p14:creationId xmlns:p14="http://schemas.microsoft.com/office/powerpoint/2010/main" val="207553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dirty="0"/>
              <a:t>Herzlich Willkommen zum Vortrag zu meinem Seminarthema HyperLogLog</a:t>
            </a:r>
          </a:p>
          <a:p>
            <a:pPr marL="171450" indent="-171450">
              <a:buFont typeface="Arial" panose="020B0604020202020204" pitchFamily="34" charset="0"/>
              <a:buChar char="•"/>
            </a:pPr>
            <a:r>
              <a:rPr lang="de-DE" dirty="0"/>
              <a:t>Am Anfang kurz ein kleiner Disclaimer </a:t>
            </a:r>
          </a:p>
          <a:p>
            <a:pPr marL="171450" indent="-171450">
              <a:buFont typeface="Arial" panose="020B0604020202020204" pitchFamily="34" charset="0"/>
              <a:buChar char="•"/>
            </a:pPr>
            <a:r>
              <a:rPr lang="de-DE" dirty="0"/>
              <a:t>Ich stottere und dementsprechend kann es bei mir immer mal wieder zu Symptomen kommen</a:t>
            </a:r>
          </a:p>
          <a:p>
            <a:pPr marL="171450" indent="-171450">
              <a:buFont typeface="Arial" panose="020B0604020202020204" pitchFamily="34" charset="0"/>
              <a:buChar char="•"/>
            </a:pPr>
            <a:r>
              <a:rPr lang="de-DE" dirty="0"/>
              <a:t>Falls der ein oder andere Block kommt, bitte ich Sie da einfach drüber hinwegzusehen </a:t>
            </a:r>
          </a:p>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31</a:t>
            </a:fld>
            <a:endParaRPr lang="de-DE" altLang="de-DE"/>
          </a:p>
        </p:txBody>
      </p:sp>
    </p:spTree>
    <p:extLst>
      <p:ext uri="{BB962C8B-B14F-4D97-AF65-F5344CB8AC3E}">
        <p14:creationId xmlns:p14="http://schemas.microsoft.com/office/powerpoint/2010/main" val="41916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227470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Generelle Zielsetzung unseres Teamprojekts war es:</a:t>
            </a:r>
          </a:p>
          <a:p>
            <a:pPr marL="171450" indent="-171450">
              <a:buFont typeface="Arial" panose="020B0604020202020204" pitchFamily="34" charset="0"/>
              <a:buChar char="•"/>
            </a:pPr>
            <a:r>
              <a:rPr lang="de-DE" dirty="0"/>
              <a:t>Entwicklung einer Bibliothek für das genealogische Austauschformat GEDCOM in Version7 </a:t>
            </a:r>
            <a:br>
              <a:rPr lang="de-DE" dirty="0"/>
            </a:br>
            <a:r>
              <a:rPr lang="de-DE" dirty="0"/>
              <a:t>für die serverseitige JavaScript Umgebung </a:t>
            </a:r>
            <a:r>
              <a:rPr lang="de-DE" dirty="0" err="1"/>
              <a:t>node.js</a:t>
            </a:r>
            <a:r>
              <a:rPr lang="de-DE" dirty="0"/>
              <a:t> </a:t>
            </a:r>
          </a:p>
          <a:p>
            <a:pPr marL="171450" indent="-171450">
              <a:buFont typeface="Arial" panose="020B0604020202020204" pitchFamily="34" charset="0"/>
              <a:buChar char="•"/>
            </a:pPr>
            <a:r>
              <a:rPr lang="de-DE" dirty="0"/>
              <a:t>Dabei soll bei dem Projekt der Fokus auf die Grundlegenden Komponenten liegen und nicht auf Vollständigkeit</a:t>
            </a:r>
          </a:p>
          <a:p>
            <a:pPr marL="171450" indent="-171450">
              <a:buFont typeface="Arial" panose="020B0604020202020204" pitchFamily="34" charset="0"/>
              <a:buChar char="•"/>
            </a:pPr>
            <a:r>
              <a:rPr lang="de-DE" dirty="0"/>
              <a:t>Zu den grundliegenden Komponenten gehören unter Anderen:</a:t>
            </a:r>
          </a:p>
          <a:p>
            <a:pPr marL="628650" lvl="1" indent="-171450">
              <a:buFont typeface="Arial" panose="020B0604020202020204" pitchFamily="34" charset="0"/>
              <a:buChar char="•"/>
            </a:pPr>
            <a:r>
              <a:rPr lang="de-DE" dirty="0"/>
              <a:t>Das Einlesen und Ausgeben von GEDCOM v7 Dateien .</a:t>
            </a:r>
            <a:r>
              <a:rPr lang="de-DE" dirty="0" err="1"/>
              <a:t>ged</a:t>
            </a:r>
            <a:endParaRPr lang="de-DE" dirty="0"/>
          </a:p>
          <a:p>
            <a:pPr marL="628650" lvl="1" indent="-171450">
              <a:buFont typeface="Arial" panose="020B0604020202020204" pitchFamily="34" charset="0"/>
              <a:buChar char="•"/>
            </a:pPr>
            <a:r>
              <a:rPr lang="de-DE" dirty="0"/>
              <a:t>Überprüfen des Syntax auf Spezifikations-Korrektheit beim Einlesen und Abändern der Datei</a:t>
            </a:r>
          </a:p>
          <a:p>
            <a:pPr marL="628650" lvl="1" indent="-171450">
              <a:buFont typeface="Arial" panose="020B0604020202020204" pitchFamily="34" charset="0"/>
              <a:buChar char="•"/>
            </a:pPr>
            <a:r>
              <a:rPr lang="de-DE" dirty="0"/>
              <a:t>Erstellen von neuen Gedcom7 Dateien</a:t>
            </a:r>
          </a:p>
          <a:p>
            <a:pPr marL="171450" lvl="0" indent="-171450">
              <a:buFont typeface="Arial" panose="020B0604020202020204" pitchFamily="34" charset="0"/>
              <a:buChar char="•"/>
            </a:pPr>
            <a:r>
              <a:rPr lang="de-DE" dirty="0"/>
              <a:t>Eine Einfache Erweiterung der Bibliothek, Dokumentation und Tests hatte bei dem Projekt immer eine hohe Priorität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169008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präsentiere ich Ihnen was GEDCOM ist und wie Einträge in </a:t>
            </a:r>
            <a:r>
              <a:rPr lang="de-DE" dirty="0" err="1"/>
              <a:t>Gedcom</a:t>
            </a:r>
            <a:r>
              <a:rPr lang="de-DE" dirty="0"/>
              <a:t> aussehen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38988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Font typeface="Arial" panose="020B0604020202020204" pitchFamily="34" charset="0"/>
              <a:buNone/>
            </a:pPr>
            <a:r>
              <a:rPr lang="de-DE" dirty="0"/>
              <a:t>Genealogie</a:t>
            </a:r>
          </a:p>
          <a:p>
            <a:pPr marL="171450" indent="-171450" algn="l">
              <a:buFont typeface="Arial" panose="020B0604020202020204" pitchFamily="34" charset="0"/>
              <a:buChar char="•"/>
            </a:pPr>
            <a:r>
              <a:rPr lang="de-DE" dirty="0"/>
              <a:t>Überbegriff für die Familien- und Ahnenforschung</a:t>
            </a:r>
          </a:p>
          <a:p>
            <a:pPr marL="171450" indent="-171450" algn="l">
              <a:buFont typeface="Arial" panose="020B0604020202020204" pitchFamily="34" charset="0"/>
              <a:buChar char="•"/>
            </a:pPr>
            <a:r>
              <a:rPr lang="de-DE" b="0" i="0" dirty="0">
                <a:solidFill>
                  <a:srgbClr val="D1D5DB"/>
                </a:solidFill>
                <a:effectLst/>
                <a:latin typeface="Söhne"/>
              </a:rPr>
              <a:t>Abstammungs- und Verwandtschaftsverhältnisse als zentrales Thema</a:t>
            </a:r>
          </a:p>
          <a:p>
            <a:pPr marL="171450" indent="-171450" algn="l">
              <a:buFont typeface="Arial" panose="020B0604020202020204" pitchFamily="34" charset="0"/>
              <a:buChar char="•"/>
            </a:pPr>
            <a:r>
              <a:rPr lang="de-DE" b="0" i="0" dirty="0">
                <a:solidFill>
                  <a:srgbClr val="D1D5DB"/>
                </a:solidFill>
                <a:effectLst/>
                <a:latin typeface="Söhne"/>
              </a:rPr>
              <a:t>Valide Quellen als Grundlage für die Arbeit</a:t>
            </a:r>
          </a:p>
          <a:p>
            <a:pPr marL="171450" indent="-171450" algn="l">
              <a:buFont typeface="Arial" panose="020B0604020202020204" pitchFamily="34" charset="0"/>
              <a:buChar char="•"/>
            </a:pPr>
            <a:r>
              <a:rPr lang="de-DE" b="0" i="0" dirty="0">
                <a:solidFill>
                  <a:srgbClr val="D1D5DB"/>
                </a:solidFill>
                <a:effectLst/>
                <a:latin typeface="Söhne"/>
              </a:rPr>
              <a:t>Stammbäume als visuelle Zusammenfassung</a:t>
            </a:r>
          </a:p>
          <a:p>
            <a:pPr marL="628650" lvl="1" indent="-171450" algn="l">
              <a:buFont typeface="Arial" panose="020B0604020202020204" pitchFamily="34" charset="0"/>
              <a:buChar char="•"/>
            </a:pPr>
            <a:r>
              <a:rPr lang="de-DE" b="0" i="0" dirty="0">
                <a:solidFill>
                  <a:srgbClr val="D1D5DB"/>
                </a:solidFill>
                <a:effectLst/>
                <a:latin typeface="Söhne"/>
              </a:rPr>
              <a:t>Für Verbindungen zwischen Generationen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err="1">
                <a:solidFill>
                  <a:srgbClr val="D1D5DB"/>
                </a:solidFill>
                <a:effectLst/>
                <a:latin typeface="Söhne"/>
              </a:rPr>
              <a:t>FamilySearch</a:t>
            </a:r>
            <a:endParaRPr lang="de-DE" b="0" i="0" dirty="0">
              <a:solidFill>
                <a:srgbClr val="D1D5DB"/>
              </a:solidFill>
              <a:effectLst/>
              <a:latin typeface="Söhne"/>
            </a:endParaRPr>
          </a:p>
          <a:p>
            <a:pPr marL="171450" lvl="0" indent="-171450" algn="l">
              <a:buFont typeface="Arial" panose="020B0604020202020204" pitchFamily="34" charset="0"/>
              <a:buChar char="•"/>
            </a:pPr>
            <a:r>
              <a:rPr lang="de-DE" b="0" i="0" dirty="0">
                <a:solidFill>
                  <a:srgbClr val="D1D5DB"/>
                </a:solidFill>
                <a:effectLst/>
                <a:latin typeface="Söhne"/>
              </a:rPr>
              <a:t>Öffentliche genealogische Datenbank</a:t>
            </a:r>
          </a:p>
          <a:p>
            <a:pPr marL="171450" lvl="0" indent="-171450" algn="l">
              <a:buFont typeface="Arial" panose="020B0604020202020204" pitchFamily="34" charset="0"/>
              <a:buChar char="•"/>
            </a:pPr>
            <a:r>
              <a:rPr lang="de-DE" b="0" i="0" dirty="0">
                <a:solidFill>
                  <a:srgbClr val="D1D5DB"/>
                </a:solidFill>
                <a:effectLst/>
                <a:latin typeface="Söhne"/>
              </a:rPr>
              <a:t>Teil der </a:t>
            </a:r>
            <a:r>
              <a:rPr lang="de-DE" b="0" i="0" dirty="0" err="1">
                <a:solidFill>
                  <a:srgbClr val="D1D5DB"/>
                </a:solidFill>
                <a:effectLst/>
                <a:latin typeface="Söhne"/>
              </a:rPr>
              <a:t>Genealogical</a:t>
            </a:r>
            <a:r>
              <a:rPr lang="de-DE" b="0" i="0" dirty="0">
                <a:solidFill>
                  <a:srgbClr val="D1D5DB"/>
                </a:solidFill>
                <a:effectLst/>
                <a:latin typeface="Söhne"/>
              </a:rPr>
              <a:t> Society </a:t>
            </a:r>
            <a:r>
              <a:rPr lang="de-DE" b="0" i="0" dirty="0" err="1">
                <a:solidFill>
                  <a:srgbClr val="D1D5DB"/>
                </a:solidFill>
                <a:effectLst/>
                <a:latin typeface="Söhne"/>
              </a:rPr>
              <a:t>of</a:t>
            </a:r>
            <a:r>
              <a:rPr lang="de-DE" b="0" i="0" dirty="0">
                <a:solidFill>
                  <a:srgbClr val="D1D5DB"/>
                </a:solidFill>
                <a:effectLst/>
                <a:latin typeface="Söhne"/>
              </a:rPr>
              <a:t> Utah </a:t>
            </a:r>
          </a:p>
          <a:p>
            <a:pPr marL="628650" lvl="1" indent="-171450" algn="l">
              <a:buFont typeface="Arial" panose="020B0604020202020204" pitchFamily="34" charset="0"/>
              <a:buChar char="•"/>
            </a:pPr>
            <a:r>
              <a:rPr lang="de-DE" b="0" i="0" dirty="0">
                <a:solidFill>
                  <a:srgbClr val="D1D5DB"/>
                </a:solidFill>
                <a:effectLst/>
                <a:latin typeface="Söhne"/>
              </a:rPr>
              <a:t>Welche Menschen dabei hilft ihre Familiengeschichte</a:t>
            </a:r>
          </a:p>
          <a:p>
            <a:pPr marL="628650" lvl="1" indent="-171450" algn="l">
              <a:buFont typeface="Arial" panose="020B0604020202020204" pitchFamily="34" charset="0"/>
              <a:buChar char="•"/>
            </a:pPr>
            <a:r>
              <a:rPr lang="de-DE" b="0" i="0" dirty="0">
                <a:solidFill>
                  <a:srgbClr val="D1D5DB"/>
                </a:solidFill>
                <a:effectLst/>
                <a:latin typeface="Söhne"/>
              </a:rPr>
              <a:t>Mithilfe von Technologien </a:t>
            </a:r>
          </a:p>
          <a:p>
            <a:pPr marL="628650" lvl="1" indent="-171450" algn="l">
              <a:buFont typeface="Arial" panose="020B0604020202020204" pitchFamily="34" charset="0"/>
              <a:buChar char="•"/>
            </a:pPr>
            <a:r>
              <a:rPr lang="de-DE" b="0" i="0" dirty="0">
                <a:solidFill>
                  <a:srgbClr val="D1D5DB"/>
                </a:solidFill>
                <a:effectLst/>
                <a:latin typeface="Söhne"/>
              </a:rPr>
              <a:t>… Zu erkunden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a:solidFill>
                  <a:srgbClr val="D1D5DB"/>
                </a:solidFill>
                <a:effectLst/>
                <a:latin typeface="Söhne"/>
              </a:rPr>
              <a:t>GEDCOM</a:t>
            </a:r>
          </a:p>
          <a:p>
            <a:pPr marL="171450" lvl="0" indent="-171450" algn="l">
              <a:buFont typeface="Arial" panose="020B0604020202020204" pitchFamily="34" charset="0"/>
              <a:buChar char="•"/>
            </a:pPr>
            <a:r>
              <a:rPr lang="de-DE" b="0" i="0" dirty="0">
                <a:solidFill>
                  <a:srgbClr val="D1D5DB"/>
                </a:solidFill>
                <a:effectLst/>
                <a:latin typeface="Söhne"/>
              </a:rPr>
              <a:t>Steht für </a:t>
            </a:r>
            <a:r>
              <a:rPr lang="de-DE" b="0" i="1" dirty="0" err="1">
                <a:solidFill>
                  <a:srgbClr val="202122"/>
                </a:solidFill>
                <a:effectLst/>
                <a:latin typeface="Arial" panose="020B0604020202020204" pitchFamily="34" charset="0"/>
              </a:rPr>
              <a:t>Genealogical</a:t>
            </a:r>
            <a:r>
              <a:rPr lang="de-DE" b="0" i="1" dirty="0">
                <a:solidFill>
                  <a:srgbClr val="202122"/>
                </a:solidFill>
                <a:effectLst/>
                <a:latin typeface="Arial" panose="020B0604020202020204" pitchFamily="34" charset="0"/>
              </a:rPr>
              <a:t> Data Communication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Ist ein textbasiertes Austauschformat für genealogische Daten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De Facto Standard in diesem Bereich</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Existiert nun bereits in Version 7 welche 2021</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Von der Kirche Jesu Christi der Heiligen der Letzten Tage entwickelt wurde</a:t>
            </a:r>
          </a:p>
          <a:p>
            <a:pPr marL="171450" lvl="0" indent="-171450" algn="l">
              <a:buFont typeface="Arial" panose="020B0604020202020204" pitchFamily="34" charset="0"/>
              <a:buChar char="•"/>
            </a:pPr>
            <a:endParaRPr lang="de-DE" b="0" i="0" dirty="0">
              <a:solidFill>
                <a:srgbClr val="D1D5DB"/>
              </a:solidFill>
              <a:effectLst/>
              <a:latin typeface="Söhne"/>
            </a:endParaRPr>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412657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Der Aufbau einer GEDCOM Zeile sieht wie folgt aus:</a:t>
            </a:r>
          </a:p>
          <a:p>
            <a:pPr marL="171450" indent="-171450">
              <a:buFont typeface="Arial" panose="020B0604020202020204" pitchFamily="34" charset="0"/>
              <a:buChar char="•"/>
            </a:pPr>
            <a:r>
              <a:rPr lang="de-DE" dirty="0"/>
              <a:t>Beginnt mit Level (gelb), welches durch eine Integer Zahl repräsentiert wird</a:t>
            </a:r>
          </a:p>
          <a:p>
            <a:pPr marL="628650" lvl="1" indent="-171450">
              <a:buFont typeface="Arial" panose="020B0604020202020204" pitchFamily="34" charset="0"/>
              <a:buChar char="•"/>
            </a:pPr>
            <a:r>
              <a:rPr lang="de-DE" dirty="0"/>
              <a:t>Dieses gibt vereinfacht ausgedrückt die Zugehörigkeit der Zeile an</a:t>
            </a:r>
          </a:p>
          <a:p>
            <a:pPr marL="171450" lvl="0" indent="-171450">
              <a:buFont typeface="Arial" panose="020B0604020202020204" pitchFamily="34" charset="0"/>
              <a:buChar char="•"/>
            </a:pPr>
            <a:r>
              <a:rPr lang="de-DE" dirty="0"/>
              <a:t>D steht in diesem Kontext für </a:t>
            </a:r>
            <a:r>
              <a:rPr lang="de-DE" dirty="0" err="1"/>
              <a:t>Delimiter</a:t>
            </a:r>
            <a:r>
              <a:rPr lang="de-DE" dirty="0"/>
              <a:t> und beschreibt ein Leerzeichen</a:t>
            </a:r>
          </a:p>
          <a:p>
            <a:pPr marL="171450" lvl="0" indent="-171450">
              <a:buFont typeface="Arial" panose="020B0604020202020204" pitchFamily="34" charset="0"/>
              <a:buChar char="•"/>
            </a:pPr>
            <a:r>
              <a:rPr lang="de-DE" dirty="0" err="1"/>
              <a:t>Xref</a:t>
            </a:r>
            <a:r>
              <a:rPr lang="de-DE" dirty="0"/>
              <a:t> (braun) ist eine Cross-Reference mit der einzelne Bestandteile benannt werden können</a:t>
            </a:r>
          </a:p>
          <a:p>
            <a:pPr marL="628650" lvl="1" indent="-171450">
              <a:buFont typeface="Arial" panose="020B0604020202020204" pitchFamily="34" charset="0"/>
              <a:buChar char="•"/>
            </a:pPr>
            <a:r>
              <a:rPr lang="de-DE" dirty="0"/>
              <a:t>(Vergleichbar mit Variablennamen)</a:t>
            </a:r>
          </a:p>
          <a:p>
            <a:pPr marL="628650" lvl="1" indent="-171450">
              <a:buFont typeface="Arial" panose="020B0604020202020204" pitchFamily="34" charset="0"/>
              <a:buChar char="•"/>
            </a:pPr>
            <a:r>
              <a:rPr lang="de-DE" dirty="0"/>
              <a:t>Diese ist optional (erkennbar an den eckigen Klammern)</a:t>
            </a:r>
          </a:p>
          <a:p>
            <a:pPr marL="171450" lvl="0" indent="-171450">
              <a:buFont typeface="Arial" panose="020B0604020202020204" pitchFamily="34" charset="0"/>
              <a:buChar char="•"/>
            </a:pPr>
            <a:r>
              <a:rPr lang="de-DE" dirty="0"/>
              <a:t>Gefolgt vom Tag (blau), was das Subjekt einer GEDCOM Zeile ist</a:t>
            </a:r>
          </a:p>
          <a:p>
            <a:pPr marL="628650" lvl="1" indent="-171450">
              <a:buFont typeface="Arial" panose="020B0604020202020204" pitchFamily="34" charset="0"/>
              <a:buChar char="•"/>
            </a:pPr>
            <a:r>
              <a:rPr lang="de-DE" dirty="0"/>
              <a:t>Gibt an was die Zeile ausdrücken soll</a:t>
            </a:r>
          </a:p>
          <a:p>
            <a:pPr marL="171450" lvl="0" indent="-171450">
              <a:buFont typeface="Arial" panose="020B0604020202020204" pitchFamily="34" charset="0"/>
              <a:buChar char="•"/>
            </a:pPr>
            <a:r>
              <a:rPr lang="de-DE" dirty="0"/>
              <a:t>Danach folgt Der </a:t>
            </a:r>
            <a:r>
              <a:rPr lang="de-DE" dirty="0" err="1"/>
              <a:t>LineVal</a:t>
            </a:r>
            <a:r>
              <a:rPr lang="de-DE" dirty="0"/>
              <a:t> (grün)</a:t>
            </a:r>
          </a:p>
          <a:p>
            <a:pPr marL="628650" lvl="1" indent="-171450">
              <a:buFont typeface="Arial" panose="020B0604020202020204" pitchFamily="34" charset="0"/>
              <a:buChar char="•"/>
            </a:pPr>
            <a:r>
              <a:rPr lang="de-DE" dirty="0"/>
              <a:t>Gibt, wie der Name vermuten lässt den Wert für das Subjekt der Zeile an</a:t>
            </a:r>
          </a:p>
          <a:p>
            <a:pPr marL="628650" lvl="1" indent="-171450">
              <a:buFont typeface="Arial" panose="020B0604020202020204" pitchFamily="34" charset="0"/>
              <a:buChar char="•"/>
            </a:pPr>
            <a:r>
              <a:rPr lang="de-DE" dirty="0"/>
              <a:t>Ist ebenfalls optional</a:t>
            </a:r>
          </a:p>
          <a:p>
            <a:pPr marL="171450" lvl="0" indent="-171450">
              <a:buFont typeface="Arial" panose="020B0604020202020204" pitchFamily="34" charset="0"/>
              <a:buChar char="•"/>
            </a:pPr>
            <a:r>
              <a:rPr lang="de-DE" dirty="0"/>
              <a:t>Jede GEDCOM Zeile endet mit einem End </a:t>
            </a:r>
            <a:r>
              <a:rPr lang="de-DE" dirty="0" err="1"/>
              <a:t>of</a:t>
            </a:r>
            <a:r>
              <a:rPr lang="de-DE" dirty="0"/>
              <a:t> Line Character </a:t>
            </a:r>
            <a:r>
              <a:rPr lang="de-DE" dirty="0" err="1"/>
              <a:t>undzwar</a:t>
            </a:r>
            <a:r>
              <a:rPr lang="de-DE" dirty="0"/>
              <a:t>: </a:t>
            </a:r>
            <a:r>
              <a:rPr lang="de-DE" dirty="0" err="1"/>
              <a:t>Newline</a:t>
            </a:r>
            <a:r>
              <a:rPr lang="de-DE" dirty="0"/>
              <a:t> (\</a:t>
            </a:r>
            <a:r>
              <a:rPr lang="de-DE" dirty="0" err="1"/>
              <a:t>n</a:t>
            </a:r>
            <a:r>
              <a:rPr lang="de-DE" dirty="0"/>
              <a:t>)</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69843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Hier sieht man ein Beispiel für eine GEDCOM Zeile</a:t>
            </a:r>
          </a:p>
          <a:p>
            <a:pPr marL="171450" indent="-171450">
              <a:buFont typeface="Arial" panose="020B0604020202020204" pitchFamily="34" charset="0"/>
              <a:buChar char="•"/>
            </a:pPr>
            <a:r>
              <a:rPr lang="de-DE" dirty="0"/>
              <a:t>Unterstriche sollen Leerzeichen veranschaulichen</a:t>
            </a:r>
          </a:p>
          <a:p>
            <a:pPr marL="171450" indent="-171450">
              <a:buFont typeface="Arial" panose="020B0604020202020204" pitchFamily="34" charset="0"/>
              <a:buChar char="•"/>
            </a:pPr>
            <a:r>
              <a:rPr lang="de-DE" dirty="0"/>
              <a:t>Die Zeile hat Level 0 – was einem </a:t>
            </a:r>
            <a:r>
              <a:rPr lang="de-DE" dirty="0" err="1"/>
              <a:t>Record</a:t>
            </a:r>
            <a:r>
              <a:rPr lang="de-DE" dirty="0"/>
              <a:t> / Eintrag entspricht </a:t>
            </a:r>
          </a:p>
          <a:p>
            <a:pPr marL="628650" lvl="1" indent="-171450">
              <a:buFont typeface="Arial" panose="020B0604020202020204" pitchFamily="34" charset="0"/>
              <a:buChar char="•"/>
            </a:pPr>
            <a:r>
              <a:rPr lang="de-DE" dirty="0"/>
              <a:t>Diese können unter Anderem Family und Individual / Einzelperson sein</a:t>
            </a:r>
          </a:p>
          <a:p>
            <a:pPr marL="171450" lvl="0" indent="-171450">
              <a:buFont typeface="Arial" panose="020B0604020202020204" pitchFamily="34" charset="0"/>
              <a:buChar char="•"/>
            </a:pPr>
            <a:r>
              <a:rPr lang="de-DE" dirty="0"/>
              <a:t>In braun sieht man den Cross-Reference Bezeichner mit dem sich auf den Eintrag bezogen werden kann</a:t>
            </a:r>
          </a:p>
          <a:p>
            <a:pPr marL="628650" lvl="1" indent="-171450">
              <a:buFont typeface="Arial" panose="020B0604020202020204" pitchFamily="34" charset="0"/>
              <a:buChar char="•"/>
            </a:pPr>
            <a:r>
              <a:rPr lang="de-DE" dirty="0"/>
              <a:t>Diese beginnen und enden immer mit einem @-Zeichen</a:t>
            </a:r>
          </a:p>
          <a:p>
            <a:pPr marL="171450" lvl="0" indent="-171450">
              <a:buFont typeface="Arial" panose="020B0604020202020204" pitchFamily="34" charset="0"/>
              <a:buChar char="•"/>
            </a:pPr>
            <a:r>
              <a:rPr lang="de-DE" dirty="0"/>
              <a:t>Der Tag der Zeile ist FAM, was für Family steht</a:t>
            </a:r>
          </a:p>
          <a:p>
            <a:pPr marL="171450" lvl="0" indent="-171450">
              <a:buFont typeface="Arial" panose="020B0604020202020204" pitchFamily="34" charset="0"/>
              <a:buChar char="•"/>
            </a:pPr>
            <a:r>
              <a:rPr lang="de-DE" dirty="0"/>
              <a:t>Dieser Tag benötigt keinen Wert, da die Familie erst mit den darunter-liegenden Zeilen beschrieben wird</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203899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Es kommen zwei Zeilen zu dem Beispiel hinzu</a:t>
            </a:r>
          </a:p>
          <a:p>
            <a:pPr marL="171450" indent="-171450">
              <a:buFont typeface="Arial" panose="020B0604020202020204" pitchFamily="34" charset="0"/>
              <a:buChar char="•"/>
            </a:pPr>
            <a:r>
              <a:rPr lang="de-DE" dirty="0"/>
              <a:t>An Level=1 kann man erkennen, dass sich die beiden neuen Zeilen </a:t>
            </a:r>
          </a:p>
          <a:p>
            <a:pPr marL="628650" lvl="1" indent="-171450">
              <a:buFont typeface="Arial" panose="020B0604020202020204" pitchFamily="34" charset="0"/>
              <a:buChar char="•"/>
            </a:pPr>
            <a:r>
              <a:rPr lang="de-DE" dirty="0"/>
              <a:t>auf die erste Zeile beziehen</a:t>
            </a:r>
          </a:p>
          <a:p>
            <a:pPr marL="171450" lvl="0" indent="-171450">
              <a:buFont typeface="Arial" panose="020B0604020202020204" pitchFamily="34" charset="0"/>
              <a:buChar char="•"/>
            </a:pPr>
            <a:r>
              <a:rPr lang="de-DE" dirty="0"/>
              <a:t>Der Tag HUSB in der Zweiten Zeile steht für </a:t>
            </a:r>
            <a:r>
              <a:rPr lang="de-DE" dirty="0" err="1"/>
              <a:t>Husband</a:t>
            </a:r>
            <a:r>
              <a:rPr lang="de-DE" dirty="0"/>
              <a:t> und hat keine Cross Reference</a:t>
            </a:r>
          </a:p>
          <a:p>
            <a:pPr marL="171450" lvl="0" indent="-171450">
              <a:buFont typeface="Arial" panose="020B0604020202020204" pitchFamily="34" charset="0"/>
              <a:buChar char="•"/>
            </a:pPr>
            <a:r>
              <a:rPr lang="de-DE" dirty="0"/>
              <a:t>Als </a:t>
            </a:r>
            <a:r>
              <a:rPr lang="de-DE" dirty="0" err="1"/>
              <a:t>LineValue</a:t>
            </a:r>
            <a:r>
              <a:rPr lang="de-DE" dirty="0"/>
              <a:t> ist eine Referenz welche auf einen anderen Eintrag mit dem </a:t>
            </a:r>
            <a:r>
              <a:rPr lang="de-DE" dirty="0" err="1"/>
              <a:t>Xref</a:t>
            </a:r>
            <a:r>
              <a:rPr lang="de-DE" dirty="0"/>
              <a:t> I1 verweist</a:t>
            </a:r>
          </a:p>
          <a:p>
            <a:pPr marL="171450" lvl="0" indent="-171450">
              <a:buFont typeface="Arial" panose="020B0604020202020204" pitchFamily="34" charset="0"/>
              <a:buChar char="•"/>
            </a:pPr>
            <a:r>
              <a:rPr lang="de-DE" dirty="0"/>
              <a:t>Die dritte Zeile mit dem Tag WIFE ist analog dazu aufgebaut</a:t>
            </a:r>
          </a:p>
          <a:p>
            <a:pPr marL="171450" lvl="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3048853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27.02.23</a:t>
            </a:fld>
            <a:endParaRPr lang="de-DE"/>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27.02.23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27.02.23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27.02.23</a:t>
            </a:fld>
            <a:endParaRPr lang="de-DE"/>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27.02.23</a:t>
            </a:fld>
            <a:endParaRPr lang="de-DE"/>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27.02.23</a:t>
            </a:fld>
            <a:endParaRPr lang="de-DE"/>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27.02.23</a:t>
            </a:fld>
            <a:endParaRPr lang="de-DE"/>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27.02.23</a:t>
            </a:fld>
            <a:endParaRPr lang="de-DE"/>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27.02.23</a:t>
            </a:fld>
            <a:endParaRPr lang="de-DE"/>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1110264"/>
            <a:ext cx="9302200"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sz="4000" i="1" dirty="0"/>
              <a:t>gedcom7.js</a:t>
            </a:r>
          </a:p>
          <a:p>
            <a:pPr>
              <a:spcBef>
                <a:spcPct val="0"/>
              </a:spcBef>
            </a:pPr>
            <a:endParaRPr lang="de-DE" dirty="0"/>
          </a:p>
          <a:p>
            <a:pPr>
              <a:spcBef>
                <a:spcPct val="0"/>
              </a:spcBef>
            </a:pPr>
            <a:r>
              <a:rPr lang="de-DE" dirty="0"/>
              <a:t>Realisierung einer JavaScript-Bibliothek für das genealogische Austauschformat </a:t>
            </a:r>
            <a:r>
              <a:rPr lang="de-DE" dirty="0" err="1"/>
              <a:t>FamilySearch</a:t>
            </a:r>
            <a:r>
              <a:rPr lang="de-DE" dirty="0"/>
              <a:t> GEDCOM Version 7</a:t>
            </a:r>
          </a:p>
          <a:p>
            <a:pPr>
              <a:spcBef>
                <a:spcPct val="0"/>
              </a:spcBef>
            </a:pPr>
            <a:endParaRPr lang="de-DE" dirty="0"/>
          </a:p>
          <a:p>
            <a:pPr>
              <a:lnSpc>
                <a:spcPct val="150000"/>
              </a:lnSpc>
              <a:spcBef>
                <a:spcPct val="0"/>
              </a:spcBef>
            </a:pPr>
            <a:r>
              <a:rPr lang="de-DE" sz="2400" dirty="0"/>
              <a:t>Marius Müller &amp; David Gruber</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DE160D8C-43F6-8B44-E43B-8767F38556FC}"/>
              </a:ext>
            </a:extLst>
          </p:cNvPr>
          <p:cNvPicPr>
            <a:picLocks noChangeAspect="1"/>
          </p:cNvPicPr>
          <p:nvPr/>
        </p:nvPicPr>
        <p:blipFill>
          <a:blip r:embed="rId4"/>
          <a:stretch>
            <a:fillRect/>
          </a:stretch>
        </p:blipFill>
        <p:spPr>
          <a:xfrm>
            <a:off x="699473" y="5470534"/>
            <a:ext cx="6969295" cy="471719"/>
          </a:xfrm>
          <a:prstGeom prst="rect">
            <a:avLst/>
          </a:prstGeom>
        </p:spPr>
      </p:pic>
    </p:spTree>
    <p:extLst>
      <p:ext uri="{BB962C8B-B14F-4D97-AF65-F5344CB8AC3E}">
        <p14:creationId xmlns:p14="http://schemas.microsoft.com/office/powerpoint/2010/main" val="211283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5128327"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NCHI     </a:t>
            </a:r>
            <a:r>
              <a:rPr lang="de-DE" sz="2400" dirty="0"/>
              <a:t>_ </a:t>
            </a:r>
            <a:r>
              <a:rPr lang="de-DE" sz="2400" dirty="0">
                <a:solidFill>
                  <a:schemeClr val="accent5">
                    <a:lumMod val="75000"/>
                  </a:schemeClr>
                </a:solidFill>
              </a:rPr>
              <a:t>  </a:t>
            </a:r>
            <a:r>
              <a:rPr lang="de-DE" sz="2400" dirty="0">
                <a:solidFill>
                  <a:schemeClr val="accent6">
                    <a:lumMod val="75000"/>
                  </a:schemeClr>
                </a:solidFill>
              </a:rPr>
              <a:t>2 	</a:t>
            </a:r>
            <a:r>
              <a:rPr lang="de-DE" sz="2800" dirty="0">
                <a:solidFill>
                  <a:schemeClr val="accent6">
                    <a:lumMod val="75000"/>
                  </a:schemeClr>
                </a:solidFill>
              </a:rPr>
              <a:t>	    </a:t>
            </a:r>
            <a:endParaRPr lang="de-DE" sz="2800" dirty="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spTree>
    <p:extLst>
      <p:ext uri="{BB962C8B-B14F-4D97-AF65-F5344CB8AC3E}">
        <p14:creationId xmlns:p14="http://schemas.microsoft.com/office/powerpoint/2010/main" val="12060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Konzept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8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D8B8-E37C-6D01-C174-A6EAD70B4AA2}"/>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3" name="Footer Placeholder 3">
            <a:extLst>
              <a:ext uri="{FF2B5EF4-FFF2-40B4-BE49-F238E27FC236}">
                <a16:creationId xmlns:a16="http://schemas.microsoft.com/office/drawing/2014/main" id="{F533051A-2DB2-6924-0AAB-9B094267FD3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40F409B5-6353-125A-9F3E-9007DA7D478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13</a:t>
            </a:fld>
            <a:endParaRPr lang="de-DE" altLang="de-DE"/>
          </a:p>
        </p:txBody>
      </p:sp>
      <p:sp>
        <p:nvSpPr>
          <p:cNvPr id="15" name="Title 5">
            <a:extLst>
              <a:ext uri="{FF2B5EF4-FFF2-40B4-BE49-F238E27FC236}">
                <a16:creationId xmlns:a16="http://schemas.microsoft.com/office/drawing/2014/main" id="{FDC056E6-55E1-536E-258B-BE99582163DC}"/>
              </a:ext>
            </a:extLst>
          </p:cNvPr>
          <p:cNvSpPr>
            <a:spLocks noGrp="1"/>
          </p:cNvSpPr>
          <p:nvPr>
            <p:ph type="title"/>
          </p:nvPr>
        </p:nvSpPr>
        <p:spPr>
          <a:xfrm>
            <a:off x="259015" y="75342"/>
            <a:ext cx="5472608" cy="720000"/>
          </a:xfrm>
        </p:spPr>
        <p:txBody>
          <a:bodyPr/>
          <a:lstStyle/>
          <a:p>
            <a:br>
              <a:rPr lang="en-US"/>
            </a:br>
            <a:r>
              <a:rPr lang="en-US"/>
              <a:t>Allgemeiner Aufbau</a:t>
            </a:r>
          </a:p>
        </p:txBody>
      </p:sp>
      <p:pic>
        <p:nvPicPr>
          <p:cNvPr id="18" name="Grafik 17">
            <a:extLst>
              <a:ext uri="{FF2B5EF4-FFF2-40B4-BE49-F238E27FC236}">
                <a16:creationId xmlns:a16="http://schemas.microsoft.com/office/drawing/2014/main" id="{8D8F197D-F8C3-E506-31C5-86C88D8718C3}"/>
              </a:ext>
            </a:extLst>
          </p:cNvPr>
          <p:cNvPicPr>
            <a:picLocks noChangeAspect="1"/>
          </p:cNvPicPr>
          <p:nvPr/>
        </p:nvPicPr>
        <p:blipFill>
          <a:blip r:embed="rId3"/>
          <a:stretch>
            <a:fillRect/>
          </a:stretch>
        </p:blipFill>
        <p:spPr>
          <a:xfrm>
            <a:off x="1230828" y="1286243"/>
            <a:ext cx="6682344" cy="4676043"/>
          </a:xfrm>
          <a:prstGeom prst="rect">
            <a:avLst/>
          </a:prstGeom>
        </p:spPr>
      </p:pic>
    </p:spTree>
    <p:extLst>
      <p:ext uri="{BB962C8B-B14F-4D97-AF65-F5344CB8AC3E}">
        <p14:creationId xmlns:p14="http://schemas.microsoft.com/office/powerpoint/2010/main" val="35782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Grammatik in Nearley</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552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3122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a:p>
            <a:r>
              <a:rPr lang="de-DE"/>
              <a:t>Grammatiken können zu </a:t>
            </a:r>
            <a:r>
              <a:rPr lang="de-DE" i="1"/>
              <a:t>Nearley Parsern </a:t>
            </a:r>
            <a:r>
              <a:rPr lang="de-DE"/>
              <a:t>kompiliert werden</a:t>
            </a:r>
          </a:p>
          <a:p>
            <a:endParaRPr lang="de-DE"/>
          </a:p>
          <a:p>
            <a:endParaRPr lang="de-DE"/>
          </a:p>
          <a:p>
            <a:endParaRPr lang="de-DE"/>
          </a:p>
          <a:p>
            <a:endParaRPr lang="de-DE"/>
          </a:p>
          <a:p>
            <a:endParaRPr lang="de-DE"/>
          </a:p>
          <a:p>
            <a:endParaRPr lang="de-DE"/>
          </a:p>
          <a:p>
            <a:endParaRPr lang="de-DE"/>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
        <p:nvSpPr>
          <p:cNvPr id="7" name="Textfeld 6">
            <a:extLst>
              <a:ext uri="{FF2B5EF4-FFF2-40B4-BE49-F238E27FC236}">
                <a16:creationId xmlns:a16="http://schemas.microsoft.com/office/drawing/2014/main" id="{FB536E84-5814-5B2B-9C8C-C4A7F3688A73}"/>
              </a:ext>
            </a:extLst>
          </p:cNvPr>
          <p:cNvSpPr txBox="1"/>
          <p:nvPr/>
        </p:nvSpPr>
        <p:spPr>
          <a:xfrm>
            <a:off x="2014102" y="3221236"/>
            <a:ext cx="4517903"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pic>
        <p:nvPicPr>
          <p:cNvPr id="10" name="Grafik 9">
            <a:extLst>
              <a:ext uri="{FF2B5EF4-FFF2-40B4-BE49-F238E27FC236}">
                <a16:creationId xmlns:a16="http://schemas.microsoft.com/office/drawing/2014/main" id="{471AEDF0-814B-44D7-7004-CC90A6CDD731}"/>
              </a:ext>
            </a:extLst>
          </p:cNvPr>
          <p:cNvPicPr>
            <a:picLocks noChangeAspect="1"/>
          </p:cNvPicPr>
          <p:nvPr/>
        </p:nvPicPr>
        <p:blipFill>
          <a:blip r:embed="rId3"/>
          <a:stretch>
            <a:fillRect/>
          </a:stretch>
        </p:blipFill>
        <p:spPr>
          <a:xfrm>
            <a:off x="1989938" y="4191229"/>
            <a:ext cx="5226418" cy="954826"/>
          </a:xfrm>
          <a:prstGeom prst="rect">
            <a:avLst/>
          </a:prstGeom>
        </p:spPr>
      </p:pic>
      <p:cxnSp>
        <p:nvCxnSpPr>
          <p:cNvPr id="12" name="Gerader Verbinder 11">
            <a:extLst>
              <a:ext uri="{FF2B5EF4-FFF2-40B4-BE49-F238E27FC236}">
                <a16:creationId xmlns:a16="http://schemas.microsoft.com/office/drawing/2014/main" id="{49715BA4-DB97-0DCD-59B5-8F9C7E55234B}"/>
              </a:ext>
            </a:extLst>
          </p:cNvPr>
          <p:cNvCxnSpPr/>
          <p:nvPr/>
        </p:nvCxnSpPr>
        <p:spPr>
          <a:xfrm>
            <a:off x="1785938" y="3996157"/>
            <a:ext cx="54864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3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Lexer</a:t>
            </a:r>
            <a:r>
              <a:rPr lang="de-DE"/>
              <a:t>: Vorverarbeitung des Inputs</a:t>
            </a:r>
            <a:endParaRPr lang="de-DE" i="1"/>
          </a:p>
          <a:p>
            <a:r>
              <a:rPr lang="de-DE" i="1"/>
              <a:t>Postprozessoren: </a:t>
            </a:r>
            <a:r>
              <a:rPr lang="de-DE"/>
              <a:t>Verarbeitungsanweisungen für eine Nearley Regel</a:t>
            </a:r>
          </a:p>
          <a:p>
            <a:endParaRPr lang="de-DE"/>
          </a:p>
          <a:p>
            <a:pPr marL="0" indent="0">
              <a:buNone/>
            </a:pPr>
            <a:r>
              <a:rPr lang="de-DE"/>
              <a:t>Hauptaufgaben der Nearley Parser:</a:t>
            </a:r>
          </a:p>
          <a:p>
            <a:pPr marL="457200" indent="-457200">
              <a:buFont typeface="+mj-lt"/>
              <a:buAutoNum type="arabicPeriod"/>
            </a:pPr>
            <a:r>
              <a:rPr lang="de-DE"/>
              <a:t>Überprüfung der Gedcom7 Syntax</a:t>
            </a:r>
          </a:p>
          <a:p>
            <a:pPr marL="457200" indent="-457200">
              <a:buFont typeface="+mj-lt"/>
              <a:buAutoNum type="arabicPeriod"/>
            </a:pPr>
            <a:r>
              <a:rPr lang="de-DE"/>
              <a:t>Extrahieren der Structure-Informationen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43169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Grammatik Generator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850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F6BD14-5AC2-1529-A938-F34BCCC375DF}"/>
              </a:ext>
            </a:extLst>
          </p:cNvPr>
          <p:cNvSpPr>
            <a:spLocks noGrp="1"/>
          </p:cNvSpPr>
          <p:nvPr>
            <p:ph sz="quarter" idx="13"/>
          </p:nvPr>
        </p:nvSpPr>
        <p:spPr/>
        <p:txBody>
          <a:bodyPr/>
          <a:lstStyle/>
          <a:p>
            <a:endParaRPr lang="de-DE"/>
          </a:p>
          <a:p>
            <a:endParaRPr lang="de-DE"/>
          </a:p>
          <a:p>
            <a:endParaRPr lang="de-DE"/>
          </a:p>
          <a:p>
            <a:endParaRPr lang="de-DE"/>
          </a:p>
          <a:p>
            <a:r>
              <a:rPr lang="de-DE"/>
              <a:t>Nearley Regeln für Gedcom sind sehr repetitiv</a:t>
            </a:r>
          </a:p>
          <a:p>
            <a:pPr>
              <a:buFont typeface="Wingdings" panose="05000000000000000000" pitchFamily="2" charset="2"/>
              <a:buChar char="à"/>
            </a:pPr>
            <a:r>
              <a:rPr lang="de-DE">
                <a:sym typeface="Wingdings" panose="05000000000000000000" pitchFamily="2" charset="2"/>
              </a:rPr>
              <a:t>Erstellung lässt sich gut automatisieren</a:t>
            </a:r>
          </a:p>
          <a:p>
            <a:r>
              <a:rPr lang="de-DE">
                <a:sym typeface="Wingdings" panose="05000000000000000000" pitchFamily="2" charset="2"/>
              </a:rPr>
              <a:t>Erfüllt Anforderung der einfachen Erweiterbarkeit </a:t>
            </a:r>
          </a:p>
          <a:p>
            <a:r>
              <a:rPr lang="de-DE">
                <a:sym typeface="Wingdings" panose="05000000000000000000" pitchFamily="2" charset="2"/>
              </a:rPr>
              <a:t>Ermöglicht einfache Implementierung von Gedcom-Extensions</a:t>
            </a:r>
            <a:endParaRPr lang="de-DE"/>
          </a:p>
        </p:txBody>
      </p:sp>
      <p:sp>
        <p:nvSpPr>
          <p:cNvPr id="3" name="Datumsplatzhalter 2">
            <a:extLst>
              <a:ext uri="{FF2B5EF4-FFF2-40B4-BE49-F238E27FC236}">
                <a16:creationId xmlns:a16="http://schemas.microsoft.com/office/drawing/2014/main" id="{E19907F9-AC57-9229-070D-F4F881D5FD2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D883E2B0-C3DB-504C-478E-4F9A83B7B9C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FA79282-0A13-FEBF-0AC2-9774316EE585}"/>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a:p>
        </p:txBody>
      </p:sp>
      <p:sp>
        <p:nvSpPr>
          <p:cNvPr id="6" name="Titel 5">
            <a:extLst>
              <a:ext uri="{FF2B5EF4-FFF2-40B4-BE49-F238E27FC236}">
                <a16:creationId xmlns:a16="http://schemas.microsoft.com/office/drawing/2014/main" id="{339DE377-8AC2-F4A1-BCFD-250C4DCB1454}"/>
              </a:ext>
            </a:extLst>
          </p:cNvPr>
          <p:cNvSpPr>
            <a:spLocks noGrp="1"/>
          </p:cNvSpPr>
          <p:nvPr>
            <p:ph type="title"/>
          </p:nvPr>
        </p:nvSpPr>
        <p:spPr/>
        <p:txBody>
          <a:bodyPr/>
          <a:lstStyle/>
          <a:p>
            <a:br>
              <a:rPr lang="de-DE"/>
            </a:br>
            <a:r>
              <a:rPr lang="de-DE"/>
              <a:t>Grammatik Generator</a:t>
            </a:r>
          </a:p>
        </p:txBody>
      </p:sp>
      <p:pic>
        <p:nvPicPr>
          <p:cNvPr id="9" name="Grafik 8">
            <a:extLst>
              <a:ext uri="{FF2B5EF4-FFF2-40B4-BE49-F238E27FC236}">
                <a16:creationId xmlns:a16="http://schemas.microsoft.com/office/drawing/2014/main" id="{8843569C-AF59-8309-E2B7-EA622C9FBCC1}"/>
              </a:ext>
            </a:extLst>
          </p:cNvPr>
          <p:cNvPicPr>
            <a:picLocks noChangeAspect="1"/>
          </p:cNvPicPr>
          <p:nvPr/>
        </p:nvPicPr>
        <p:blipFill>
          <a:blip r:embed="rId3"/>
          <a:stretch>
            <a:fillRect/>
          </a:stretch>
        </p:blipFill>
        <p:spPr>
          <a:xfrm>
            <a:off x="600049" y="1439448"/>
            <a:ext cx="5401215" cy="986760"/>
          </a:xfrm>
          <a:prstGeom prst="rect">
            <a:avLst/>
          </a:prstGeom>
        </p:spPr>
      </p:pic>
    </p:spTree>
    <p:extLst>
      <p:ext uri="{BB962C8B-B14F-4D97-AF65-F5344CB8AC3E}">
        <p14:creationId xmlns:p14="http://schemas.microsoft.com/office/powerpoint/2010/main" val="2726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2</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br>
              <a:rPr lang="de-DE"/>
            </a:br>
            <a:r>
              <a:rPr lang="de-DE"/>
              <a:t>Übersicht</a:t>
            </a:r>
          </a:p>
        </p:txBody>
      </p:sp>
    </p:spTree>
    <p:extLst>
      <p:ext uri="{BB962C8B-B14F-4D97-AF65-F5344CB8AC3E}">
        <p14:creationId xmlns:p14="http://schemas.microsoft.com/office/powerpoint/2010/main" val="381119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Datenstrukturen</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92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B51D669-7408-C134-4824-020C90529439}"/>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240BC597-25D6-C74C-A7E4-83F03ADEDC3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5DBC29AA-42A6-D472-5125-572EE432EC25}"/>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a:p>
        </p:txBody>
      </p:sp>
      <p:sp>
        <p:nvSpPr>
          <p:cNvPr id="6" name="Titel 5">
            <a:extLst>
              <a:ext uri="{FF2B5EF4-FFF2-40B4-BE49-F238E27FC236}">
                <a16:creationId xmlns:a16="http://schemas.microsoft.com/office/drawing/2014/main" id="{0FDF6274-80F9-C0D0-1554-EE435F6E8EE1}"/>
              </a:ext>
            </a:extLst>
          </p:cNvPr>
          <p:cNvSpPr>
            <a:spLocks noGrp="1"/>
          </p:cNvSpPr>
          <p:nvPr>
            <p:ph type="title"/>
          </p:nvPr>
        </p:nvSpPr>
        <p:spPr/>
        <p:txBody>
          <a:bodyPr/>
          <a:lstStyle/>
          <a:p>
            <a:br>
              <a:rPr lang="de-DE"/>
            </a:br>
            <a:r>
              <a:rPr lang="de-DE"/>
              <a:t>Gedcom Datenstrukturen</a:t>
            </a:r>
          </a:p>
        </p:txBody>
      </p:sp>
      <p:pic>
        <p:nvPicPr>
          <p:cNvPr id="19" name="Grafik 18">
            <a:extLst>
              <a:ext uri="{FF2B5EF4-FFF2-40B4-BE49-F238E27FC236}">
                <a16:creationId xmlns:a16="http://schemas.microsoft.com/office/drawing/2014/main" id="{36C6FB99-7DF0-6B53-6D78-71367F9F8594}"/>
              </a:ext>
            </a:extLst>
          </p:cNvPr>
          <p:cNvPicPr>
            <a:picLocks noChangeAspect="1"/>
          </p:cNvPicPr>
          <p:nvPr/>
        </p:nvPicPr>
        <p:blipFill>
          <a:blip r:embed="rId2"/>
          <a:stretch>
            <a:fillRect/>
          </a:stretch>
        </p:blipFill>
        <p:spPr>
          <a:xfrm>
            <a:off x="3043024" y="1762896"/>
            <a:ext cx="3057952" cy="2600688"/>
          </a:xfrm>
          <a:prstGeom prst="rect">
            <a:avLst/>
          </a:prstGeom>
        </p:spPr>
      </p:pic>
    </p:spTree>
    <p:extLst>
      <p:ext uri="{BB962C8B-B14F-4D97-AF65-F5344CB8AC3E}">
        <p14:creationId xmlns:p14="http://schemas.microsoft.com/office/powerpoint/2010/main" val="16595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6F0E5D-EEC6-80D4-0177-1D22FEA2122D}"/>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0397F1B5-3382-8813-0E20-88648A86DFF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3D2BF55-82D1-891D-9E6C-DF809AFD4306}"/>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a:p>
        </p:txBody>
      </p:sp>
      <p:sp>
        <p:nvSpPr>
          <p:cNvPr id="6" name="Titel 5">
            <a:extLst>
              <a:ext uri="{FF2B5EF4-FFF2-40B4-BE49-F238E27FC236}">
                <a16:creationId xmlns:a16="http://schemas.microsoft.com/office/drawing/2014/main" id="{0D24AE6C-311C-7E65-2D01-FFF470B9DC06}"/>
              </a:ext>
            </a:extLst>
          </p:cNvPr>
          <p:cNvSpPr>
            <a:spLocks noGrp="1"/>
          </p:cNvSpPr>
          <p:nvPr>
            <p:ph type="title"/>
          </p:nvPr>
        </p:nvSpPr>
        <p:spPr/>
        <p:txBody>
          <a:bodyPr/>
          <a:lstStyle/>
          <a:p>
            <a:br>
              <a:rPr lang="de-DE"/>
            </a:br>
            <a:r>
              <a:rPr lang="de-DE"/>
              <a:t>Gedcom Datenstrukturen</a:t>
            </a:r>
          </a:p>
        </p:txBody>
      </p:sp>
      <p:pic>
        <p:nvPicPr>
          <p:cNvPr id="10" name="Grafik 9">
            <a:extLst>
              <a:ext uri="{FF2B5EF4-FFF2-40B4-BE49-F238E27FC236}">
                <a16:creationId xmlns:a16="http://schemas.microsoft.com/office/drawing/2014/main" id="{8175657C-F455-6E3E-2933-D75F90D484E6}"/>
              </a:ext>
            </a:extLst>
          </p:cNvPr>
          <p:cNvPicPr>
            <a:picLocks noChangeAspect="1"/>
          </p:cNvPicPr>
          <p:nvPr/>
        </p:nvPicPr>
        <p:blipFill>
          <a:blip r:embed="rId2"/>
          <a:stretch>
            <a:fillRect/>
          </a:stretch>
        </p:blipFill>
        <p:spPr>
          <a:xfrm>
            <a:off x="0" y="1108652"/>
            <a:ext cx="9144000" cy="4957687"/>
          </a:xfrm>
          <a:prstGeom prst="rect">
            <a:avLst/>
          </a:prstGeom>
        </p:spPr>
      </p:pic>
    </p:spTree>
    <p:extLst>
      <p:ext uri="{BB962C8B-B14F-4D97-AF65-F5344CB8AC3E}">
        <p14:creationId xmlns:p14="http://schemas.microsoft.com/office/powerpoint/2010/main" val="390412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Parser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839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C45272E-E6A1-5504-7C81-F9F1E9411C84}"/>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391C84F4-7374-B5E9-60EF-B532F2B8DDD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CC429DF-F5D6-1B00-1DB2-F31B62B2A391}"/>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a:p>
        </p:txBody>
      </p:sp>
      <p:sp>
        <p:nvSpPr>
          <p:cNvPr id="6" name="Titel 5">
            <a:extLst>
              <a:ext uri="{FF2B5EF4-FFF2-40B4-BE49-F238E27FC236}">
                <a16:creationId xmlns:a16="http://schemas.microsoft.com/office/drawing/2014/main" id="{F482F16D-19FC-DD53-AEE6-9C597B7574F7}"/>
              </a:ext>
            </a:extLst>
          </p:cNvPr>
          <p:cNvSpPr>
            <a:spLocks noGrp="1"/>
          </p:cNvSpPr>
          <p:nvPr>
            <p:ph type="title"/>
          </p:nvPr>
        </p:nvSpPr>
        <p:spPr/>
        <p:txBody>
          <a:bodyPr/>
          <a:lstStyle/>
          <a:p>
            <a:br>
              <a:rPr lang="de-DE"/>
            </a:br>
            <a:r>
              <a:rPr lang="de-DE"/>
              <a:t>Gedcom Parser</a:t>
            </a:r>
          </a:p>
        </p:txBody>
      </p:sp>
      <p:pic>
        <p:nvPicPr>
          <p:cNvPr id="10" name="Grafik 9">
            <a:extLst>
              <a:ext uri="{FF2B5EF4-FFF2-40B4-BE49-F238E27FC236}">
                <a16:creationId xmlns:a16="http://schemas.microsoft.com/office/drawing/2014/main" id="{E0BCAB78-9072-634B-4755-5734EB268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9087"/>
            <a:ext cx="9144000" cy="4019826"/>
          </a:xfrm>
          <a:prstGeom prst="rect">
            <a:avLst/>
          </a:prstGeom>
        </p:spPr>
      </p:pic>
    </p:spTree>
    <p:extLst>
      <p:ext uri="{BB962C8B-B14F-4D97-AF65-F5344CB8AC3E}">
        <p14:creationId xmlns:p14="http://schemas.microsoft.com/office/powerpoint/2010/main" val="342174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643731C-056E-14DA-07BB-C0F766C26C9E}"/>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E0FDDAEE-1EC0-8E1A-6EC8-931CFEADB670}"/>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5FE3CF5-A8CF-A554-A6B0-05AFC34F60A2}"/>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a:p>
        </p:txBody>
      </p:sp>
      <p:sp>
        <p:nvSpPr>
          <p:cNvPr id="6" name="Titel 5">
            <a:extLst>
              <a:ext uri="{FF2B5EF4-FFF2-40B4-BE49-F238E27FC236}">
                <a16:creationId xmlns:a16="http://schemas.microsoft.com/office/drawing/2014/main" id="{80BBFFCD-18B7-A3C9-523C-7375626ABF4C}"/>
              </a:ext>
            </a:extLst>
          </p:cNvPr>
          <p:cNvSpPr>
            <a:spLocks noGrp="1"/>
          </p:cNvSpPr>
          <p:nvPr>
            <p:ph type="title"/>
          </p:nvPr>
        </p:nvSpPr>
        <p:spPr/>
        <p:txBody>
          <a:bodyPr/>
          <a:lstStyle/>
          <a:p>
            <a:endParaRPr lang="de-DE"/>
          </a:p>
        </p:txBody>
      </p:sp>
      <p:pic>
        <p:nvPicPr>
          <p:cNvPr id="12" name="Grafik 11">
            <a:extLst>
              <a:ext uri="{FF2B5EF4-FFF2-40B4-BE49-F238E27FC236}">
                <a16:creationId xmlns:a16="http://schemas.microsoft.com/office/drawing/2014/main" id="{377C053C-C37B-E548-40C0-12C0622E8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
            <a:ext cx="9144000" cy="6838121"/>
          </a:xfrm>
          <a:prstGeom prst="rect">
            <a:avLst/>
          </a:prstGeom>
        </p:spPr>
      </p:pic>
    </p:spTree>
    <p:extLst>
      <p:ext uri="{BB962C8B-B14F-4D97-AF65-F5344CB8AC3E}">
        <p14:creationId xmlns:p14="http://schemas.microsoft.com/office/powerpoint/2010/main" val="262498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26</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Test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016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CC031B-67A5-1DDE-8E3A-8A58BA856B38}"/>
              </a:ext>
            </a:extLst>
          </p:cNvPr>
          <p:cNvSpPr>
            <a:spLocks noGrp="1"/>
          </p:cNvSpPr>
          <p:nvPr>
            <p:ph sz="quarter" idx="13"/>
          </p:nvPr>
        </p:nvSpPr>
        <p:spPr/>
        <p:txBody>
          <a:bodyPr/>
          <a:lstStyle/>
          <a:p>
            <a:r>
              <a:rPr lang="de-DE" dirty="0"/>
              <a:t>JavaScript Testframework Mocha</a:t>
            </a:r>
          </a:p>
          <a:p>
            <a:r>
              <a:rPr lang="de-DE" dirty="0"/>
              <a:t>Insgesamt 176 Tests an über 80 Gedcom7 Dateien</a:t>
            </a:r>
          </a:p>
          <a:p>
            <a:r>
              <a:rPr lang="de-DE" dirty="0"/>
              <a:t>Getestete Features:</a:t>
            </a:r>
          </a:p>
          <a:p>
            <a:pPr lvl="1"/>
            <a:r>
              <a:rPr lang="de-DE" dirty="0"/>
              <a:t>Parser</a:t>
            </a:r>
          </a:p>
          <a:p>
            <a:pPr lvl="1"/>
            <a:r>
              <a:rPr lang="de-DE" dirty="0"/>
              <a:t>Dataset Klasse</a:t>
            </a:r>
          </a:p>
          <a:p>
            <a:pPr lvl="1"/>
            <a:r>
              <a:rPr lang="de-DE" dirty="0" err="1"/>
              <a:t>Structure</a:t>
            </a:r>
            <a:r>
              <a:rPr lang="de-DE" dirty="0"/>
              <a:t> Klasse</a:t>
            </a:r>
          </a:p>
        </p:txBody>
      </p:sp>
      <p:sp>
        <p:nvSpPr>
          <p:cNvPr id="3" name="Datumsplatzhalter 2">
            <a:extLst>
              <a:ext uri="{FF2B5EF4-FFF2-40B4-BE49-F238E27FC236}">
                <a16:creationId xmlns:a16="http://schemas.microsoft.com/office/drawing/2014/main" id="{4ED31E2F-88F2-1B70-876A-94AF0D14F65A}"/>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1A3C8745-C236-6155-F975-EF092963DC6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E8E4007-3FCC-53DF-52EC-D22A958E1350}"/>
              </a:ext>
            </a:extLst>
          </p:cNvPr>
          <p:cNvSpPr>
            <a:spLocks noGrp="1"/>
          </p:cNvSpPr>
          <p:nvPr>
            <p:ph type="sldNum" sz="quarter" idx="16"/>
          </p:nvPr>
        </p:nvSpPr>
        <p:spPr/>
        <p:txBody>
          <a:bodyPr/>
          <a:lstStyle/>
          <a:p>
            <a:pPr>
              <a:defRPr/>
            </a:pPr>
            <a:fld id="{7A8CEE4A-E163-47DE-8784-5B8DE9F7A78A}" type="slidenum">
              <a:rPr lang="de-DE" altLang="de-DE" smtClean="0"/>
              <a:pPr>
                <a:defRPr/>
              </a:pPr>
              <a:t>27</a:t>
            </a:fld>
            <a:endParaRPr lang="de-DE" altLang="de-DE"/>
          </a:p>
        </p:txBody>
      </p:sp>
      <p:sp>
        <p:nvSpPr>
          <p:cNvPr id="6" name="Titel 5">
            <a:extLst>
              <a:ext uri="{FF2B5EF4-FFF2-40B4-BE49-F238E27FC236}">
                <a16:creationId xmlns:a16="http://schemas.microsoft.com/office/drawing/2014/main" id="{9DCDAEB0-0924-9FD3-B8FA-1ADA197BE649}"/>
              </a:ext>
            </a:extLst>
          </p:cNvPr>
          <p:cNvSpPr>
            <a:spLocks noGrp="1"/>
          </p:cNvSpPr>
          <p:nvPr>
            <p:ph type="title"/>
          </p:nvPr>
        </p:nvSpPr>
        <p:spPr/>
        <p:txBody>
          <a:bodyPr/>
          <a:lstStyle/>
          <a:p>
            <a:br>
              <a:rPr lang="de-DE"/>
            </a:br>
            <a:r>
              <a:rPr lang="de-DE"/>
              <a:t>Test</a:t>
            </a:r>
          </a:p>
        </p:txBody>
      </p:sp>
    </p:spTree>
    <p:extLst>
      <p:ext uri="{BB962C8B-B14F-4D97-AF65-F5344CB8AC3E}">
        <p14:creationId xmlns:p14="http://schemas.microsoft.com/office/powerpoint/2010/main" val="63737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Zusammenfassung &amp; Ausblick</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94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443311-8DCC-F289-1815-F17FF3B64A18}"/>
              </a:ext>
            </a:extLst>
          </p:cNvPr>
          <p:cNvSpPr>
            <a:spLocks noGrp="1"/>
          </p:cNvSpPr>
          <p:nvPr>
            <p:ph sz="quarter" idx="13"/>
          </p:nvPr>
        </p:nvSpPr>
        <p:spPr/>
        <p:txBody>
          <a:bodyPr/>
          <a:lstStyle/>
          <a:p>
            <a:r>
              <a:rPr lang="de-DE" dirty="0"/>
              <a:t>Bibliothek für das Anlegen, Lesen, Verarbeiten und Schreiben von GEDCOM v7 Dateien</a:t>
            </a:r>
          </a:p>
          <a:p>
            <a:r>
              <a:rPr lang="de-DE" dirty="0"/>
              <a:t>Vier Hauptkomponenten</a:t>
            </a:r>
          </a:p>
          <a:p>
            <a:pPr lvl="1"/>
            <a:r>
              <a:rPr lang="de-DE" dirty="0" err="1"/>
              <a:t>Gedcom</a:t>
            </a:r>
            <a:r>
              <a:rPr lang="de-DE" dirty="0"/>
              <a:t> Datenstrukturen</a:t>
            </a:r>
          </a:p>
          <a:p>
            <a:pPr lvl="1"/>
            <a:r>
              <a:rPr lang="de-DE" dirty="0"/>
              <a:t>Parser</a:t>
            </a:r>
          </a:p>
          <a:p>
            <a:pPr lvl="1"/>
            <a:r>
              <a:rPr lang="de-DE" dirty="0"/>
              <a:t>Grammatik</a:t>
            </a:r>
          </a:p>
          <a:p>
            <a:pPr lvl="1"/>
            <a:r>
              <a:rPr lang="de-DE" dirty="0"/>
              <a:t>Grammatikgenerator</a:t>
            </a:r>
          </a:p>
          <a:p>
            <a:r>
              <a:rPr lang="de-DE" dirty="0"/>
              <a:t>Alleinstellungsmerkmal: genaue Spezifikationsüberprüfung</a:t>
            </a:r>
          </a:p>
          <a:p>
            <a:r>
              <a:rPr lang="de-DE" dirty="0"/>
              <a:t>Solide Basis für Erweiterungen und Vervollständigung der Bibliothek</a:t>
            </a:r>
          </a:p>
        </p:txBody>
      </p:sp>
      <p:sp>
        <p:nvSpPr>
          <p:cNvPr id="3" name="Datumsplatzhalter 2">
            <a:extLst>
              <a:ext uri="{FF2B5EF4-FFF2-40B4-BE49-F238E27FC236}">
                <a16:creationId xmlns:a16="http://schemas.microsoft.com/office/drawing/2014/main" id="{F0BE51D3-2B75-A01B-BF3D-FE0B8F4A1BB0}"/>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28A06522-68CE-D4D2-921D-B3DF93E3BC1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35D30B0-7E3F-7CDD-D037-7B0A15984BA2}"/>
              </a:ext>
            </a:extLst>
          </p:cNvPr>
          <p:cNvSpPr>
            <a:spLocks noGrp="1"/>
          </p:cNvSpPr>
          <p:nvPr>
            <p:ph type="sldNum" sz="quarter" idx="16"/>
          </p:nvPr>
        </p:nvSpPr>
        <p:spPr/>
        <p:txBody>
          <a:bodyPr/>
          <a:lstStyle/>
          <a:p>
            <a:pPr>
              <a:defRPr/>
            </a:pPr>
            <a:fld id="{7A8CEE4A-E163-47DE-8784-5B8DE9F7A78A}" type="slidenum">
              <a:rPr lang="de-DE" altLang="de-DE" smtClean="0"/>
              <a:pPr>
                <a:defRPr/>
              </a:pPr>
              <a:t>29</a:t>
            </a:fld>
            <a:endParaRPr lang="de-DE" altLang="de-DE"/>
          </a:p>
        </p:txBody>
      </p:sp>
      <p:sp>
        <p:nvSpPr>
          <p:cNvPr id="6" name="Titel 5">
            <a:extLst>
              <a:ext uri="{FF2B5EF4-FFF2-40B4-BE49-F238E27FC236}">
                <a16:creationId xmlns:a16="http://schemas.microsoft.com/office/drawing/2014/main" id="{FF8DA7CA-3645-C3A4-7C09-585D5D7D5D4A}"/>
              </a:ext>
            </a:extLst>
          </p:cNvPr>
          <p:cNvSpPr>
            <a:spLocks noGrp="1"/>
          </p:cNvSpPr>
          <p:nvPr>
            <p:ph type="title"/>
          </p:nvPr>
        </p:nvSpPr>
        <p:spPr/>
        <p:txBody>
          <a:bodyPr/>
          <a:lstStyle/>
          <a:p>
            <a:br>
              <a:rPr lang="de-DE"/>
            </a:br>
            <a:r>
              <a:rPr lang="de-DE"/>
              <a:t>Zusammenfassung &amp; Ausblick</a:t>
            </a:r>
          </a:p>
        </p:txBody>
      </p:sp>
    </p:spTree>
    <p:extLst>
      <p:ext uri="{BB962C8B-B14F-4D97-AF65-F5344CB8AC3E}">
        <p14:creationId xmlns:p14="http://schemas.microsoft.com/office/powerpoint/2010/main" val="98246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Zielsetzung</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4627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30</a:t>
            </a:fld>
            <a:endParaRPr lang="de-DE" altLang="de-DE"/>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a:br>
            <a:r>
              <a:rPr lang="de-DE"/>
              <a:t>Quellen</a:t>
            </a:r>
          </a:p>
        </p:txBody>
      </p:sp>
      <p:sp>
        <p:nvSpPr>
          <p:cNvPr id="11" name="Inhaltsplatzhalter 1">
            <a:extLst>
              <a:ext uri="{FF2B5EF4-FFF2-40B4-BE49-F238E27FC236}">
                <a16:creationId xmlns:a16="http://schemas.microsoft.com/office/drawing/2014/main" id="{AA98589E-DBDA-7F51-783E-3949F79966F0}"/>
              </a:ext>
            </a:extLst>
          </p:cNvPr>
          <p:cNvSpPr>
            <a:spLocks noGrp="1"/>
          </p:cNvSpPr>
          <p:nvPr>
            <p:ph sz="quarter" idx="13"/>
          </p:nvPr>
        </p:nvSpPr>
        <p:spPr>
          <a:xfrm>
            <a:off x="251588" y="1257038"/>
            <a:ext cx="8640000" cy="5040560"/>
          </a:xfrm>
        </p:spPr>
        <p:txBody>
          <a:bodyPr/>
          <a:lstStyle/>
          <a:p>
            <a:pPr marL="0" indent="0">
              <a:spcAft>
                <a:spcPts val="800"/>
              </a:spcAft>
              <a:buNone/>
            </a:pPr>
            <a:r>
              <a:rPr lang="de-DE" sz="1400" b="1"/>
              <a:t>[Ahn]:</a:t>
            </a:r>
            <a:r>
              <a:rPr lang="de-DE" sz="1400"/>
              <a:t> Ahnenforschung: Genealogie. Abgerufen am 02.02.2022 von https: //www.ahnenforschung.de/themen/genealogie/. </a:t>
            </a:r>
          </a:p>
          <a:p>
            <a:pPr marL="0" indent="0">
              <a:spcAft>
                <a:spcPts val="800"/>
              </a:spcAft>
              <a:buNone/>
            </a:pPr>
            <a:r>
              <a:rPr lang="de-DE" sz="1400" b="1"/>
              <a:t>[Cha]: </a:t>
            </a:r>
            <a:r>
              <a:rPr lang="de-DE" sz="1400"/>
              <a:t>Chandra, Kartik: Documentation: nearley.js. Abgerufen am 10.02.2022 von https://nearley.js.org/.</a:t>
            </a:r>
          </a:p>
          <a:p>
            <a:pPr marL="0" indent="0">
              <a:spcAft>
                <a:spcPts val="800"/>
              </a:spcAft>
              <a:buNone/>
            </a:pPr>
            <a:r>
              <a:rPr lang="de-DE" sz="1400" b="1"/>
              <a:t>[Fam22]: </a:t>
            </a:r>
            <a:r>
              <a:rPr lang="de-DE" sz="1400"/>
              <a:t>Fa</a:t>
            </a:r>
            <a:r>
              <a:rPr lang="en-US" sz="1400"/>
              <a:t>mily History Department: The FamilySearch GEDCOM Specification 7.0.11. The Church of Jesus Christ of Latter-day Saints, 15 East South Temple StreetSalt Lake City, UT 84150 US, 7.0.11 Auflage, November 2022. </a:t>
            </a:r>
            <a:endParaRPr lang="de-DE" sz="1400"/>
          </a:p>
          <a:p>
            <a:pPr marL="0" indent="0">
              <a:spcAft>
                <a:spcPts val="800"/>
              </a:spcAft>
              <a:buNone/>
            </a:pPr>
            <a:r>
              <a:rPr lang="de-DE" sz="1400" b="1"/>
              <a:t>[fDA07]: </a:t>
            </a:r>
            <a:r>
              <a:rPr lang="de-DE" sz="1400"/>
              <a:t>Demoskopie Allensbach, Institut fur¨ : Ahnen- und Familienforschung. Allensbacher Berichte, 2007</a:t>
            </a:r>
          </a:p>
          <a:p>
            <a:pPr marL="0" indent="0">
              <a:spcAft>
                <a:spcPts val="800"/>
              </a:spcAft>
              <a:buNone/>
            </a:pPr>
            <a:r>
              <a:rPr lang="de-DE" sz="1400" b="1"/>
              <a:t>[Gen]: </a:t>
            </a:r>
            <a:r>
              <a:rPr lang="en-US" sz="1400"/>
              <a:t>Genealogists, Society Of: Genealogy or Family History. Abgerufen am 02.02.2022 von https://www.sog.org.uk/learn/hints-tips/ genealogy-or-family-history.</a:t>
            </a:r>
            <a:endParaRPr lang="de-DE" sz="1400"/>
          </a:p>
          <a:p>
            <a:pPr marL="0" indent="0">
              <a:spcAft>
                <a:spcPts val="800"/>
              </a:spcAft>
              <a:buNone/>
            </a:pPr>
            <a:r>
              <a:rPr lang="de-DE" sz="1400" b="1"/>
              <a:t>[Mal]: </a:t>
            </a:r>
            <a:r>
              <a:rPr lang="de-DE" sz="1400"/>
              <a:t>Malteser: Familienforschung: Den Stammbaum weitergeben. Abgerufen am 25.02.2022 von https: //www.malteser.de/dabei/familie-freundschaft/ familienforschung-woher-stamme-ich-eigentlich.html.</a:t>
            </a:r>
          </a:p>
          <a:p>
            <a:pPr marL="0" indent="0">
              <a:spcAft>
                <a:spcPts val="800"/>
              </a:spcAft>
              <a:buNone/>
            </a:pPr>
            <a:r>
              <a:rPr lang="de-DE" sz="1400" b="1"/>
              <a:t>[Rad]: </a:t>
            </a:r>
            <a:r>
              <a:rPr lang="de-DE" sz="1400"/>
              <a:t>Radvan, Tim: Documentation: moo.js. Abgerufen am 10.02.2022 von https://github.com/no-context/moo.</a:t>
            </a:r>
            <a:endParaRPr lang="de-DE" sz="1400" dirty="0"/>
          </a:p>
          <a:p>
            <a:pPr marL="0" indent="0">
              <a:buNone/>
            </a:pPr>
            <a:endParaRPr lang="de-DE" dirty="0"/>
          </a:p>
        </p:txBody>
      </p:sp>
    </p:spTree>
    <p:extLst>
      <p:ext uri="{BB962C8B-B14F-4D97-AF65-F5344CB8AC3E}">
        <p14:creationId xmlns:p14="http://schemas.microsoft.com/office/powerpoint/2010/main" val="391147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2204864"/>
            <a:ext cx="8631343"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Vielen Dank für Ihre Aufmerksamkeit!</a:t>
            </a:r>
            <a:endParaRPr lang="de-DE" sz="4000" dirty="0"/>
          </a:p>
          <a:p>
            <a:pPr>
              <a:spcBef>
                <a:spcPct val="0"/>
              </a:spcBef>
            </a:pPr>
            <a:endParaRPr lang="de-DE" dirty="0"/>
          </a:p>
          <a:p>
            <a:pPr>
              <a:spcBef>
                <a:spcPct val="0"/>
              </a:spcBef>
            </a:pPr>
            <a:endParaRPr lang="de-DE" dirty="0"/>
          </a:p>
        </p:txBody>
      </p:sp>
    </p:spTree>
    <p:extLst>
      <p:ext uri="{BB962C8B-B14F-4D97-AF65-F5344CB8AC3E}">
        <p14:creationId xmlns:p14="http://schemas.microsoft.com/office/powerpoint/2010/main" val="78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r>
              <a:rPr lang="de-DE" dirty="0"/>
              <a:t>Entwicklung einer Bibliothek für die Verarbeitung </a:t>
            </a:r>
            <a:br>
              <a:rPr lang="de-DE" dirty="0"/>
            </a:br>
            <a:r>
              <a:rPr lang="de-DE" dirty="0"/>
              <a:t>von GEDCOM Version 7 Dateien</a:t>
            </a:r>
          </a:p>
          <a:p>
            <a:pPr marL="342900" indent="-342900">
              <a:buFont typeface="Arial" panose="020B0604020202020204" pitchFamily="34" charset="0"/>
              <a:buChar char="•"/>
            </a:pPr>
            <a:r>
              <a:rPr lang="de-DE" dirty="0"/>
              <a:t>Fokus: Grundlegende Komponenten, keine Vollständigkeit</a:t>
            </a:r>
          </a:p>
          <a:p>
            <a:pPr marL="342900" indent="-342900">
              <a:buFont typeface="Arial" panose="020B0604020202020204" pitchFamily="34" charset="0"/>
              <a:buChar char="•"/>
            </a:pPr>
            <a:r>
              <a:rPr lang="de-DE" dirty="0"/>
              <a:t>Basis für weiterführende Arbeiten</a:t>
            </a:r>
          </a:p>
          <a:p>
            <a:pPr marL="342900" indent="-342900">
              <a:buFont typeface="Arial" panose="020B0604020202020204" pitchFamily="34" charset="0"/>
              <a:buChar char="•"/>
            </a:pPr>
            <a:r>
              <a:rPr lang="de-DE" dirty="0"/>
              <a:t>Bereitstellung fundamentaler Funktionalitäten</a:t>
            </a:r>
          </a:p>
          <a:p>
            <a:pPr marL="342900" indent="-342900">
              <a:buFont typeface="Arial" panose="020B0604020202020204" pitchFamily="34" charset="0"/>
              <a:buChar char="•"/>
            </a:pPr>
            <a:r>
              <a:rPr lang="de-DE" dirty="0"/>
              <a:t>Einfache Erweiterungen möglich</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4</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r>
              <a:rPr lang="de-DE" dirty="0"/>
              <a:t>Zielsetzung</a:t>
            </a:r>
          </a:p>
        </p:txBody>
      </p:sp>
    </p:spTree>
    <p:extLst>
      <p:ext uri="{BB962C8B-B14F-4D97-AF65-F5344CB8AC3E}">
        <p14:creationId xmlns:p14="http://schemas.microsoft.com/office/powerpoint/2010/main" val="260511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3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3C26F66-051F-B270-44C1-515A1C8F3AF7}"/>
              </a:ext>
            </a:extLst>
          </p:cNvPr>
          <p:cNvSpPr>
            <a:spLocks noGrp="1"/>
          </p:cNvSpPr>
          <p:nvPr>
            <p:ph sz="quarter" idx="13"/>
          </p:nvPr>
        </p:nvSpPr>
        <p:spPr/>
        <p:txBody>
          <a:bodyPr/>
          <a:lstStyle/>
          <a:p>
            <a:endParaRPr lang="de-DE" b="1" dirty="0"/>
          </a:p>
          <a:p>
            <a:r>
              <a:rPr lang="de-DE" b="1" dirty="0"/>
              <a:t>Genealogie:</a:t>
            </a:r>
            <a:r>
              <a:rPr lang="de-DE" dirty="0"/>
              <a:t> Überbegriff für die Familien- und Ahnenforschung</a:t>
            </a:r>
          </a:p>
          <a:p>
            <a:r>
              <a:rPr lang="de-DE" b="1" dirty="0" err="1"/>
              <a:t>FamilySearch</a:t>
            </a:r>
            <a:r>
              <a:rPr lang="de-DE" b="1" dirty="0"/>
              <a:t>: </a:t>
            </a:r>
            <a:r>
              <a:rPr lang="de-DE" dirty="0"/>
              <a:t>öffentliche genealogische Datenbank </a:t>
            </a:r>
          </a:p>
          <a:p>
            <a:r>
              <a:rPr lang="de-DE" b="1" dirty="0"/>
              <a:t>GEDCOM: </a:t>
            </a:r>
            <a:r>
              <a:rPr lang="de-DE" dirty="0"/>
              <a:t>Format für den Austausch von </a:t>
            </a:r>
            <a:br>
              <a:rPr lang="de-DE" dirty="0"/>
            </a:br>
            <a:r>
              <a:rPr lang="de-DE" dirty="0"/>
              <a:t>genealogischen Daten</a:t>
            </a:r>
          </a:p>
          <a:p>
            <a:pPr marL="0" indent="0">
              <a:buNone/>
            </a:pPr>
            <a:endParaRPr lang="de-DE" dirty="0"/>
          </a:p>
        </p:txBody>
      </p:sp>
      <p:sp>
        <p:nvSpPr>
          <p:cNvPr id="3" name="Datumsplatzhalter 2">
            <a:extLst>
              <a:ext uri="{FF2B5EF4-FFF2-40B4-BE49-F238E27FC236}">
                <a16:creationId xmlns:a16="http://schemas.microsoft.com/office/drawing/2014/main" id="{DA92ADB9-EA52-B65D-BD8D-2D7BBA59097D}"/>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4394308E-F7EE-F516-6FD4-8D822FE7C69E}"/>
              </a:ext>
            </a:extLst>
          </p:cNvPr>
          <p:cNvSpPr>
            <a:spLocks noGrp="1"/>
          </p:cNvSpPr>
          <p:nvPr>
            <p:ph type="ftr" sz="quarter" idx="15"/>
          </p:nvPr>
        </p:nvSpPr>
        <p:spPr/>
        <p:txBody>
          <a:bodyPr/>
          <a:lstStyle/>
          <a:p>
            <a:pPr>
              <a:defRPr/>
            </a:pPr>
            <a:r>
              <a:rPr lang="de-DE" dirty="0"/>
              <a:t>Quelle</a:t>
            </a:r>
            <a:r>
              <a:rPr lang="de-DE"/>
              <a:t>: Gen, Ahn</a:t>
            </a:r>
            <a:endParaRPr lang="de-DE" dirty="0"/>
          </a:p>
        </p:txBody>
      </p:sp>
      <p:sp>
        <p:nvSpPr>
          <p:cNvPr id="5" name="Foliennummernplatzhalter 4">
            <a:extLst>
              <a:ext uri="{FF2B5EF4-FFF2-40B4-BE49-F238E27FC236}">
                <a16:creationId xmlns:a16="http://schemas.microsoft.com/office/drawing/2014/main" id="{B9154EC6-B141-3EB1-58BF-E6F4323D53B8}"/>
              </a:ext>
            </a:extLst>
          </p:cNvPr>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a:p>
        </p:txBody>
      </p:sp>
      <p:sp>
        <p:nvSpPr>
          <p:cNvPr id="6" name="Titel 5">
            <a:extLst>
              <a:ext uri="{FF2B5EF4-FFF2-40B4-BE49-F238E27FC236}">
                <a16:creationId xmlns:a16="http://schemas.microsoft.com/office/drawing/2014/main" id="{117EA442-127E-6E62-8493-B4AC4FFC91B3}"/>
              </a:ext>
            </a:extLst>
          </p:cNvPr>
          <p:cNvSpPr>
            <a:spLocks noGrp="1"/>
          </p:cNvSpPr>
          <p:nvPr>
            <p:ph type="title"/>
          </p:nvPr>
        </p:nvSpPr>
        <p:spPr/>
        <p:txBody>
          <a:bodyPr/>
          <a:lstStyle/>
          <a:p>
            <a:br>
              <a:rPr lang="de-DE" dirty="0"/>
            </a:br>
            <a:r>
              <a:rPr lang="de-DE" dirty="0"/>
              <a:t>Motivation</a:t>
            </a:r>
          </a:p>
        </p:txBody>
      </p:sp>
      <p:sp>
        <p:nvSpPr>
          <p:cNvPr id="7" name="Textfeld 6">
            <a:extLst>
              <a:ext uri="{FF2B5EF4-FFF2-40B4-BE49-F238E27FC236}">
                <a16:creationId xmlns:a16="http://schemas.microsoft.com/office/drawing/2014/main" id="{E8B55E62-37F3-09DD-D3EC-ADD1FC955A33}"/>
              </a:ext>
            </a:extLst>
          </p:cNvPr>
          <p:cNvSpPr txBox="1"/>
          <p:nvPr/>
        </p:nvSpPr>
        <p:spPr>
          <a:xfrm>
            <a:off x="620643" y="3006090"/>
            <a:ext cx="7368927" cy="984885"/>
          </a:xfrm>
          <a:prstGeom prst="rect">
            <a:avLst/>
          </a:prstGeom>
          <a:noFill/>
        </p:spPr>
        <p:txBody>
          <a:bodyPr wrap="square" rtlCol="0">
            <a:spAutoFit/>
          </a:bodyPr>
          <a:lstStyle/>
          <a:p>
            <a:r>
              <a:rPr lang="de-DE" sz="2000" dirty="0">
                <a:latin typeface="Verdana" panose="020B0604030504040204" pitchFamily="34" charset="0"/>
                <a:ea typeface="Verdana" panose="020B0604030504040204" pitchFamily="34" charset="0"/>
                <a:sym typeface="Wingdings" panose="05000000000000000000" pitchFamily="2" charset="2"/>
              </a:rPr>
              <a:t> Version 7: Entwickelt 2021 von der Kirche Jesu Christi der Heiligen der Letzten Tage</a:t>
            </a:r>
            <a:endParaRPr lang="de-DE" sz="2000" dirty="0">
              <a:latin typeface="Verdana" panose="020B0604030504040204" pitchFamily="34" charset="0"/>
              <a:ea typeface="Verdana" panose="020B0604030504040204" pitchFamily="34" charset="0"/>
            </a:endParaRPr>
          </a:p>
          <a:p>
            <a:endParaRPr lang="de-DE" dirty="0"/>
          </a:p>
        </p:txBody>
      </p:sp>
    </p:spTree>
    <p:extLst>
      <p:ext uri="{BB962C8B-B14F-4D97-AF65-F5344CB8AC3E}">
        <p14:creationId xmlns:p14="http://schemas.microsoft.com/office/powerpoint/2010/main" val="3666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7</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dirty="0">
                <a:solidFill>
                  <a:schemeClr val="accent3">
                    <a:lumMod val="75000"/>
                  </a:schemeClr>
                </a:solidFill>
              </a:rPr>
              <a:t>Level</a:t>
            </a:r>
            <a:r>
              <a:rPr lang="de-DE" sz="2800" dirty="0"/>
              <a:t>     D     [ </a:t>
            </a:r>
            <a:r>
              <a:rPr lang="de-DE" sz="2800" dirty="0" err="1">
                <a:solidFill>
                  <a:schemeClr val="accent2">
                    <a:lumMod val="75000"/>
                  </a:schemeClr>
                </a:solidFill>
              </a:rPr>
              <a:t>Xref</a:t>
            </a:r>
            <a:r>
              <a:rPr lang="de-DE" sz="2800" dirty="0"/>
              <a:t>   D]     </a:t>
            </a:r>
            <a:r>
              <a:rPr lang="de-DE" sz="2800" dirty="0">
                <a:solidFill>
                  <a:schemeClr val="accent5">
                    <a:lumMod val="75000"/>
                  </a:schemeClr>
                </a:solidFill>
              </a:rPr>
              <a:t>Tag </a:t>
            </a:r>
            <a:r>
              <a:rPr lang="de-DE" sz="2800" dirty="0"/>
              <a:t>       [D   </a:t>
            </a:r>
            <a:r>
              <a:rPr lang="de-DE" sz="2800" dirty="0" err="1">
                <a:solidFill>
                  <a:schemeClr val="accent6">
                    <a:lumMod val="75000"/>
                  </a:schemeClr>
                </a:solidFill>
              </a:rPr>
              <a:t>LineVal</a:t>
            </a:r>
            <a:r>
              <a:rPr lang="de-DE" sz="2800" dirty="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8" name="Grafik 7">
            <a:extLst>
              <a:ext uri="{FF2B5EF4-FFF2-40B4-BE49-F238E27FC236}">
                <a16:creationId xmlns:a16="http://schemas.microsoft.com/office/drawing/2014/main" id="{81004D43-9CEA-2AC8-9459-D679ACCC89E4}"/>
              </a:ext>
            </a:extLst>
          </p:cNvPr>
          <p:cNvPicPr>
            <a:picLocks noChangeAspect="1"/>
          </p:cNvPicPr>
          <p:nvPr/>
        </p:nvPicPr>
        <p:blipFill>
          <a:blip r:embed="rId4"/>
          <a:stretch>
            <a:fillRect/>
          </a:stretch>
        </p:blipFill>
        <p:spPr>
          <a:xfrm>
            <a:off x="699473" y="2788920"/>
            <a:ext cx="6969295" cy="3153334"/>
          </a:xfrm>
          <a:prstGeom prst="rect">
            <a:avLst/>
          </a:prstGeom>
        </p:spPr>
      </p:pic>
    </p:spTree>
    <p:extLst>
      <p:ext uri="{BB962C8B-B14F-4D97-AF65-F5344CB8AC3E}">
        <p14:creationId xmlns:p14="http://schemas.microsoft.com/office/powerpoint/2010/main" val="27704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8</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54A8405E-E159-68A3-E8E8-CCE98978F4D9}"/>
              </a:ext>
            </a:extLst>
          </p:cNvPr>
          <p:cNvPicPr>
            <a:picLocks noChangeAspect="1"/>
          </p:cNvPicPr>
          <p:nvPr/>
        </p:nvPicPr>
        <p:blipFill>
          <a:blip r:embed="rId4"/>
          <a:stretch>
            <a:fillRect/>
          </a:stretch>
        </p:blipFill>
        <p:spPr>
          <a:xfrm>
            <a:off x="699473" y="3429000"/>
            <a:ext cx="6969295" cy="2513254"/>
          </a:xfrm>
          <a:prstGeom prst="rect">
            <a:avLst/>
          </a:prstGeom>
        </p:spPr>
      </p:pic>
    </p:spTree>
    <p:extLst>
      <p:ext uri="{BB962C8B-B14F-4D97-AF65-F5344CB8AC3E}">
        <p14:creationId xmlns:p14="http://schemas.microsoft.com/office/powerpoint/2010/main" val="391085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9</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4D6F66D5-D11A-337D-F01A-5B817C324558}"/>
              </a:ext>
            </a:extLst>
          </p:cNvPr>
          <p:cNvPicPr>
            <a:picLocks noChangeAspect="1"/>
          </p:cNvPicPr>
          <p:nvPr/>
        </p:nvPicPr>
        <p:blipFill>
          <a:blip r:embed="rId4"/>
          <a:stretch>
            <a:fillRect/>
          </a:stretch>
        </p:blipFill>
        <p:spPr>
          <a:xfrm>
            <a:off x="699473" y="4465730"/>
            <a:ext cx="6969295" cy="1476523"/>
          </a:xfrm>
          <a:prstGeom prst="rect">
            <a:avLst/>
          </a:prstGeom>
        </p:spPr>
      </p:pic>
    </p:spTree>
    <p:extLst>
      <p:ext uri="{BB962C8B-B14F-4D97-AF65-F5344CB8AC3E}">
        <p14:creationId xmlns:p14="http://schemas.microsoft.com/office/powerpoint/2010/main" val="599384035"/>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2538</Words>
  <Application>Microsoft Macintosh PowerPoint</Application>
  <PresentationFormat>Bildschirmpräsentation (4:3)</PresentationFormat>
  <Paragraphs>421</Paragraphs>
  <Slides>31</Slides>
  <Notes>28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Söhne</vt:lpstr>
      <vt:lpstr>Calibri</vt:lpstr>
      <vt:lpstr>Alwyn New Rg</vt:lpstr>
      <vt:lpstr>Wingdings</vt:lpstr>
      <vt:lpstr>Verdana</vt:lpstr>
      <vt:lpstr>Alwyn New Lt</vt:lpstr>
      <vt:lpstr>Larissa</vt:lpstr>
      <vt:lpstr>PowerPoint-Präsentation</vt:lpstr>
      <vt:lpstr> Übersicht</vt:lpstr>
      <vt:lpstr>PowerPoint-Präsentation</vt:lpstr>
      <vt:lpstr>Zielsetzung</vt:lpstr>
      <vt:lpstr>PowerPoint-Präsentation</vt:lpstr>
      <vt:lpstr> Motivation</vt:lpstr>
      <vt:lpstr> Aufbau einer GEDCOM Line</vt:lpstr>
      <vt:lpstr> Aufbau einer GEDCOM Line</vt:lpstr>
      <vt:lpstr> Aufbau einer GEDCOM Line</vt:lpstr>
      <vt:lpstr> Aufbau einer GEDCOM Line</vt:lpstr>
      <vt:lpstr> Aufbau einer GEDCOM Line</vt:lpstr>
      <vt:lpstr>PowerPoint-Präsentation</vt:lpstr>
      <vt:lpstr> Allgemeiner Aufbau</vt:lpstr>
      <vt:lpstr>PowerPoint-Präsentation</vt:lpstr>
      <vt:lpstr> Gedcom Grammatik in Nearley</vt:lpstr>
      <vt:lpstr> Gedcom Grammatik in Nearley</vt:lpstr>
      <vt:lpstr> Gedcom Grammatik in Nearley</vt:lpstr>
      <vt:lpstr> Grammatik Generator</vt:lpstr>
      <vt:lpstr> Grammatik Generator</vt:lpstr>
      <vt:lpstr> Grammatik Generator</vt:lpstr>
      <vt:lpstr> Gedcom Datenstrukturen</vt:lpstr>
      <vt:lpstr> Gedcom Datenstrukturen</vt:lpstr>
      <vt:lpstr> Grammatik Generator</vt:lpstr>
      <vt:lpstr> Gedcom Parser</vt:lpstr>
      <vt:lpstr>PowerPoint-Präsentation</vt:lpstr>
      <vt:lpstr> </vt:lpstr>
      <vt:lpstr> Test</vt:lpstr>
      <vt:lpstr> </vt:lpstr>
      <vt:lpstr> Zusammenfassung &amp; Ausblick</vt:lpstr>
      <vt:lpstr> Quellen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David Gruber</cp:lastModifiedBy>
  <cp:revision>34</cp:revision>
  <dcterms:created xsi:type="dcterms:W3CDTF">2022-07-12T10:18:44Z</dcterms:created>
  <dcterms:modified xsi:type="dcterms:W3CDTF">2023-02-27T14:15:52Z</dcterms:modified>
</cp:coreProperties>
</file>