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3"/>
  </p:notesMasterIdLst>
  <p:handoutMasterIdLst>
    <p:handoutMasterId r:id="rId34"/>
  </p:handoutMasterIdLst>
  <p:sldIdLst>
    <p:sldId id="258" r:id="rId2"/>
    <p:sldId id="350" r:id="rId3"/>
    <p:sldId id="349" r:id="rId4"/>
    <p:sldId id="348" r:id="rId5"/>
    <p:sldId id="346" r:id="rId6"/>
    <p:sldId id="298" r:id="rId7"/>
    <p:sldId id="354" r:id="rId8"/>
    <p:sldId id="352" r:id="rId9"/>
    <p:sldId id="351" r:id="rId10"/>
    <p:sldId id="344" r:id="rId11"/>
    <p:sldId id="353" r:id="rId12"/>
    <p:sldId id="259" r:id="rId13"/>
    <p:sldId id="347" r:id="rId14"/>
    <p:sldId id="361" r:id="rId15"/>
    <p:sldId id="355" r:id="rId16"/>
    <p:sldId id="356" r:id="rId17"/>
    <p:sldId id="358" r:id="rId18"/>
    <p:sldId id="362" r:id="rId19"/>
    <p:sldId id="359" r:id="rId20"/>
    <p:sldId id="364" r:id="rId21"/>
    <p:sldId id="363" r:id="rId22"/>
    <p:sldId id="365" r:id="rId23"/>
    <p:sldId id="367" r:id="rId24"/>
    <p:sldId id="368" r:id="rId25"/>
    <p:sldId id="366" r:id="rId26"/>
    <p:sldId id="370" r:id="rId27"/>
    <p:sldId id="369" r:id="rId28"/>
    <p:sldId id="371" r:id="rId29"/>
    <p:sldId id="372" r:id="rId30"/>
    <p:sldId id="289" r:id="rId31"/>
    <p:sldId id="336"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323232"/>
    <a:srgbClr val="C00000"/>
    <a:srgbClr val="D9C756"/>
    <a:srgbClr val="8FD6BD"/>
    <a:srgbClr val="BE53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41E64-A4D8-40CD-AFD4-085B09F708F6}" v="30" dt="2023-02-25T15:53:00.5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1186" autoAdjust="0"/>
  </p:normalViewPr>
  <p:slideViewPr>
    <p:cSldViewPr snapToGrid="0">
      <p:cViewPr varScale="1">
        <p:scale>
          <a:sx n="79" d="100"/>
          <a:sy n="79" d="100"/>
        </p:scale>
        <p:origin x="2322" y="90"/>
      </p:cViewPr>
      <p:guideLst>
        <p:guide orient="horz" pos="2160"/>
        <p:guide pos="288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Müller" userId="6b6cee40daaee166" providerId="LiveId" clId="{3E72ECCA-70FB-4CC1-B829-7B0810267E8E}"/>
    <pc:docChg chg="undo custSel addSld delSld modSld sldOrd">
      <pc:chgData name="Marius Müller" userId="6b6cee40daaee166" providerId="LiveId" clId="{3E72ECCA-70FB-4CC1-B829-7B0810267E8E}" dt="2023-01-25T17:22:13.165" v="14210" actId="20577"/>
      <pc:docMkLst>
        <pc:docMk/>
      </pc:docMkLst>
      <pc:sldChg chg="modSp mod modNotesTx">
        <pc:chgData name="Marius Müller" userId="6b6cee40daaee166" providerId="LiveId" clId="{3E72ECCA-70FB-4CC1-B829-7B0810267E8E}" dt="2023-01-25T14:14:40.116" v="11804" actId="20577"/>
        <pc:sldMkLst>
          <pc:docMk/>
          <pc:sldMk cId="0" sldId="258"/>
        </pc:sldMkLst>
        <pc:spChg chg="mod">
          <ac:chgData name="Marius Müller" userId="6b6cee40daaee166" providerId="LiveId" clId="{3E72ECCA-70FB-4CC1-B829-7B0810267E8E}" dt="2023-01-25T14:14:07.170" v="11778" actId="403"/>
          <ac:spMkLst>
            <pc:docMk/>
            <pc:sldMk cId="0" sldId="258"/>
            <ac:spMk id="18434" creationId="{00000000-0000-0000-0000-000000000000}"/>
          </ac:spMkLst>
        </pc:spChg>
      </pc:sldChg>
      <pc:sldChg chg="modSp mod modNotesTx">
        <pc:chgData name="Marius Müller" userId="6b6cee40daaee166" providerId="LiveId" clId="{3E72ECCA-70FB-4CC1-B829-7B0810267E8E}" dt="2023-01-23T14:34:36.253" v="2701" actId="20577"/>
        <pc:sldMkLst>
          <pc:docMk/>
          <pc:sldMk cId="2803804131" sldId="259"/>
        </pc:sldMkLst>
        <pc:spChg chg="mod">
          <ac:chgData name="Marius Müller" userId="6b6cee40daaee166" providerId="LiveId" clId="{3E72ECCA-70FB-4CC1-B829-7B0810267E8E}" dt="2023-01-23T14:33:46.064" v="2655"/>
          <ac:spMkLst>
            <pc:docMk/>
            <pc:sldMk cId="2803804131" sldId="259"/>
            <ac:spMk id="8" creationId="{FF29CB0E-075C-6F81-BCB6-E9CA4A304CC8}"/>
          </ac:spMkLst>
        </pc:spChg>
      </pc:sldChg>
      <pc:sldChg chg="del">
        <pc:chgData name="Marius Müller" userId="6b6cee40daaee166" providerId="LiveId" clId="{3E72ECCA-70FB-4CC1-B829-7B0810267E8E}" dt="2023-01-23T13:30:17.663" v="0" actId="2696"/>
        <pc:sldMkLst>
          <pc:docMk/>
          <pc:sldMk cId="1798470772" sldId="262"/>
        </pc:sldMkLst>
      </pc:sldChg>
      <pc:sldChg chg="del">
        <pc:chgData name="Marius Müller" userId="6b6cee40daaee166" providerId="LiveId" clId="{3E72ECCA-70FB-4CC1-B829-7B0810267E8E}" dt="2023-01-23T13:30:17.663" v="0" actId="2696"/>
        <pc:sldMkLst>
          <pc:docMk/>
          <pc:sldMk cId="1358089196" sldId="265"/>
        </pc:sldMkLst>
      </pc:sldChg>
      <pc:sldChg chg="del">
        <pc:chgData name="Marius Müller" userId="6b6cee40daaee166" providerId="LiveId" clId="{3E72ECCA-70FB-4CC1-B829-7B0810267E8E}" dt="2023-01-23T13:30:17.663" v="0" actId="2696"/>
        <pc:sldMkLst>
          <pc:docMk/>
          <pc:sldMk cId="1678639786" sldId="266"/>
        </pc:sldMkLst>
      </pc:sldChg>
      <pc:sldChg chg="del">
        <pc:chgData name="Marius Müller" userId="6b6cee40daaee166" providerId="LiveId" clId="{3E72ECCA-70FB-4CC1-B829-7B0810267E8E}" dt="2023-01-23T13:30:17.663" v="0" actId="2696"/>
        <pc:sldMkLst>
          <pc:docMk/>
          <pc:sldMk cId="2815575266" sldId="267"/>
        </pc:sldMkLst>
      </pc:sldChg>
      <pc:sldChg chg="del">
        <pc:chgData name="Marius Müller" userId="6b6cee40daaee166" providerId="LiveId" clId="{3E72ECCA-70FB-4CC1-B829-7B0810267E8E}" dt="2023-01-23T13:30:17.663" v="0" actId="2696"/>
        <pc:sldMkLst>
          <pc:docMk/>
          <pc:sldMk cId="2586101987" sldId="269"/>
        </pc:sldMkLst>
      </pc:sldChg>
      <pc:sldChg chg="del">
        <pc:chgData name="Marius Müller" userId="6b6cee40daaee166" providerId="LiveId" clId="{3E72ECCA-70FB-4CC1-B829-7B0810267E8E}" dt="2023-01-23T15:02:00.752" v="3842" actId="2696"/>
        <pc:sldMkLst>
          <pc:docMk/>
          <pc:sldMk cId="3272219581" sldId="270"/>
        </pc:sldMkLst>
      </pc:sldChg>
      <pc:sldChg chg="del">
        <pc:chgData name="Marius Müller" userId="6b6cee40daaee166" providerId="LiveId" clId="{3E72ECCA-70FB-4CC1-B829-7B0810267E8E}" dt="2023-01-23T13:30:17.663" v="0" actId="2696"/>
        <pc:sldMkLst>
          <pc:docMk/>
          <pc:sldMk cId="4183269962" sldId="280"/>
        </pc:sldMkLst>
      </pc:sldChg>
      <pc:sldChg chg="del">
        <pc:chgData name="Marius Müller" userId="6b6cee40daaee166" providerId="LiveId" clId="{3E72ECCA-70FB-4CC1-B829-7B0810267E8E}" dt="2023-01-23T13:30:17.663" v="0" actId="2696"/>
        <pc:sldMkLst>
          <pc:docMk/>
          <pc:sldMk cId="1927803030" sldId="281"/>
        </pc:sldMkLst>
      </pc:sldChg>
      <pc:sldChg chg="del">
        <pc:chgData name="Marius Müller" userId="6b6cee40daaee166" providerId="LiveId" clId="{3E72ECCA-70FB-4CC1-B829-7B0810267E8E}" dt="2023-01-23T13:30:17.663" v="0" actId="2696"/>
        <pc:sldMkLst>
          <pc:docMk/>
          <pc:sldMk cId="4030774354" sldId="282"/>
        </pc:sldMkLst>
      </pc:sldChg>
      <pc:sldChg chg="del">
        <pc:chgData name="Marius Müller" userId="6b6cee40daaee166" providerId="LiveId" clId="{3E72ECCA-70FB-4CC1-B829-7B0810267E8E}" dt="2023-01-23T13:30:17.663" v="0" actId="2696"/>
        <pc:sldMkLst>
          <pc:docMk/>
          <pc:sldMk cId="2380374206" sldId="283"/>
        </pc:sldMkLst>
      </pc:sldChg>
      <pc:sldChg chg="del">
        <pc:chgData name="Marius Müller" userId="6b6cee40daaee166" providerId="LiveId" clId="{3E72ECCA-70FB-4CC1-B829-7B0810267E8E}" dt="2023-01-23T13:30:17.663" v="0" actId="2696"/>
        <pc:sldMkLst>
          <pc:docMk/>
          <pc:sldMk cId="1273769531" sldId="284"/>
        </pc:sldMkLst>
      </pc:sldChg>
      <pc:sldChg chg="del">
        <pc:chgData name="Marius Müller" userId="6b6cee40daaee166" providerId="LiveId" clId="{3E72ECCA-70FB-4CC1-B829-7B0810267E8E}" dt="2023-01-23T13:30:17.663" v="0" actId="2696"/>
        <pc:sldMkLst>
          <pc:docMk/>
          <pc:sldMk cId="1733461403" sldId="285"/>
        </pc:sldMkLst>
      </pc:sldChg>
      <pc:sldChg chg="del">
        <pc:chgData name="Marius Müller" userId="6b6cee40daaee166" providerId="LiveId" clId="{3E72ECCA-70FB-4CC1-B829-7B0810267E8E}" dt="2023-01-23T13:30:17.663" v="0" actId="2696"/>
        <pc:sldMkLst>
          <pc:docMk/>
          <pc:sldMk cId="2919930025" sldId="286"/>
        </pc:sldMkLst>
      </pc:sldChg>
      <pc:sldChg chg="del">
        <pc:chgData name="Marius Müller" userId="6b6cee40daaee166" providerId="LiveId" clId="{3E72ECCA-70FB-4CC1-B829-7B0810267E8E}" dt="2023-01-23T13:30:17.663" v="0" actId="2696"/>
        <pc:sldMkLst>
          <pc:docMk/>
          <pc:sldMk cId="474985380" sldId="287"/>
        </pc:sldMkLst>
      </pc:sldChg>
      <pc:sldChg chg="modSp mod">
        <pc:chgData name="Marius Müller" userId="6b6cee40daaee166" providerId="LiveId" clId="{3E72ECCA-70FB-4CC1-B829-7B0810267E8E}" dt="2023-01-23T14:45:58.204" v="2944" actId="1076"/>
        <pc:sldMkLst>
          <pc:docMk/>
          <pc:sldMk cId="2915413679" sldId="288"/>
        </pc:sldMkLst>
        <pc:spChg chg="mod">
          <ac:chgData name="Marius Müller" userId="6b6cee40daaee166" providerId="LiveId" clId="{3E72ECCA-70FB-4CC1-B829-7B0810267E8E}" dt="2023-01-23T14:45:58.204" v="2944" actId="1076"/>
          <ac:spMkLst>
            <pc:docMk/>
            <pc:sldMk cId="2915413679" sldId="288"/>
            <ac:spMk id="2" creationId="{26AF685A-2549-BC1A-D5D2-B87434CC1720}"/>
          </ac:spMkLst>
        </pc:spChg>
      </pc:sldChg>
      <pc:sldChg chg="modSp mod">
        <pc:chgData name="Marius Müller" userId="6b6cee40daaee166" providerId="LiveId" clId="{3E72ECCA-70FB-4CC1-B829-7B0810267E8E}" dt="2023-01-23T15:03:49.446" v="3957" actId="20577"/>
        <pc:sldMkLst>
          <pc:docMk/>
          <pc:sldMk cId="3911475833" sldId="289"/>
        </pc:sldMkLst>
        <pc:spChg chg="mod">
          <ac:chgData name="Marius Müller" userId="6b6cee40daaee166" providerId="LiveId" clId="{3E72ECCA-70FB-4CC1-B829-7B0810267E8E}" dt="2023-01-23T15:03:49.446" v="3957" actId="20577"/>
          <ac:spMkLst>
            <pc:docMk/>
            <pc:sldMk cId="3911475833" sldId="289"/>
            <ac:spMk id="2" creationId="{162B8122-34A4-44EB-DA3A-56F0B63D0FC8}"/>
          </ac:spMkLst>
        </pc:spChg>
      </pc:sldChg>
      <pc:sldChg chg="del">
        <pc:chgData name="Marius Müller" userId="6b6cee40daaee166" providerId="LiveId" clId="{3E72ECCA-70FB-4CC1-B829-7B0810267E8E}" dt="2023-01-23T13:30:17.663" v="0" actId="2696"/>
        <pc:sldMkLst>
          <pc:docMk/>
          <pc:sldMk cId="1285300740" sldId="293"/>
        </pc:sldMkLst>
      </pc:sldChg>
      <pc:sldChg chg="modSp mod modNotesTx">
        <pc:chgData name="Marius Müller" userId="6b6cee40daaee166" providerId="LiveId" clId="{3E72ECCA-70FB-4CC1-B829-7B0810267E8E}" dt="2023-01-24T16:52:40.581" v="4632" actId="12"/>
        <pc:sldMkLst>
          <pc:docMk/>
          <pc:sldMk cId="3384487766" sldId="294"/>
        </pc:sldMkLst>
        <pc:spChg chg="mod">
          <ac:chgData name="Marius Müller" userId="6b6cee40daaee166" providerId="LiveId" clId="{3E72ECCA-70FB-4CC1-B829-7B0810267E8E}" dt="2023-01-23T15:01:37.454" v="3841" actId="20577"/>
          <ac:spMkLst>
            <pc:docMk/>
            <pc:sldMk cId="3384487766" sldId="294"/>
            <ac:spMk id="8" creationId="{FF29CB0E-075C-6F81-BCB6-E9CA4A304CC8}"/>
          </ac:spMkLst>
        </pc:spChg>
      </pc:sldChg>
      <pc:sldChg chg="modSp mod ord modNotesTx">
        <pc:chgData name="Marius Müller" userId="6b6cee40daaee166" providerId="LiveId" clId="{3E72ECCA-70FB-4CC1-B829-7B0810267E8E}" dt="2023-01-25T16:25:35.836" v="12105" actId="21"/>
        <pc:sldMkLst>
          <pc:docMk/>
          <pc:sldMk cId="2557979125" sldId="295"/>
        </pc:sldMkLst>
        <pc:spChg chg="mod">
          <ac:chgData name="Marius Müller" userId="6b6cee40daaee166" providerId="LiveId" clId="{3E72ECCA-70FB-4CC1-B829-7B0810267E8E}" dt="2023-01-23T14:27:40.397" v="1686" actId="114"/>
          <ac:spMkLst>
            <pc:docMk/>
            <pc:sldMk cId="2557979125" sldId="295"/>
            <ac:spMk id="2" creationId="{E7DFA8A5-86CF-A47A-17C1-F4E93C4BAC4F}"/>
          </ac:spMkLst>
        </pc:spChg>
        <pc:spChg chg="mod">
          <ac:chgData name="Marius Müller" userId="6b6cee40daaee166" providerId="LiveId" clId="{3E72ECCA-70FB-4CC1-B829-7B0810267E8E}" dt="2023-01-25T16:25:35.836" v="12105" actId="21"/>
          <ac:spMkLst>
            <pc:docMk/>
            <pc:sldMk cId="2557979125" sldId="295"/>
            <ac:spMk id="4" creationId="{9335C4C6-B991-3C12-2313-F4BD7E17C66A}"/>
          </ac:spMkLst>
        </pc:spChg>
        <pc:spChg chg="mod">
          <ac:chgData name="Marius Müller" userId="6b6cee40daaee166" providerId="LiveId" clId="{3E72ECCA-70FB-4CC1-B829-7B0810267E8E}" dt="2023-01-23T14:24:49.659" v="1497" actId="20577"/>
          <ac:spMkLst>
            <pc:docMk/>
            <pc:sldMk cId="2557979125" sldId="295"/>
            <ac:spMk id="6" creationId="{3D14AA73-3FE9-B68A-C841-CA1F109DDCC9}"/>
          </ac:spMkLst>
        </pc:spChg>
      </pc:sldChg>
      <pc:sldChg chg="del">
        <pc:chgData name="Marius Müller" userId="6b6cee40daaee166" providerId="LiveId" clId="{3E72ECCA-70FB-4CC1-B829-7B0810267E8E}" dt="2023-01-23T15:02:02.692" v="3843" actId="2696"/>
        <pc:sldMkLst>
          <pc:docMk/>
          <pc:sldMk cId="1847706829" sldId="296"/>
        </pc:sldMkLst>
      </pc:sldChg>
      <pc:sldChg chg="new del">
        <pc:chgData name="Marius Müller" userId="6b6cee40daaee166" providerId="LiveId" clId="{3E72ECCA-70FB-4CC1-B829-7B0810267E8E}" dt="2023-01-23T13:33:04.578" v="16" actId="47"/>
        <pc:sldMkLst>
          <pc:docMk/>
          <pc:sldMk cId="1014281765" sldId="297"/>
        </pc:sldMkLst>
      </pc:sldChg>
      <pc:sldChg chg="del">
        <pc:chgData name="Marius Müller" userId="6b6cee40daaee166" providerId="LiveId" clId="{3E72ECCA-70FB-4CC1-B829-7B0810267E8E}" dt="2023-01-23T13:30:17.663" v="0" actId="2696"/>
        <pc:sldMkLst>
          <pc:docMk/>
          <pc:sldMk cId="4081015642" sldId="297"/>
        </pc:sldMkLst>
      </pc:sldChg>
      <pc:sldChg chg="addSp delSp modSp new mod ord modNotesTx">
        <pc:chgData name="Marius Müller" userId="6b6cee40daaee166" providerId="LiveId" clId="{3E72ECCA-70FB-4CC1-B829-7B0810267E8E}" dt="2023-01-25T16:34:33.123" v="12285" actId="478"/>
        <pc:sldMkLst>
          <pc:docMk/>
          <pc:sldMk cId="366642008" sldId="298"/>
        </pc:sldMkLst>
        <pc:spChg chg="mod">
          <ac:chgData name="Marius Müller" userId="6b6cee40daaee166" providerId="LiveId" clId="{3E72ECCA-70FB-4CC1-B829-7B0810267E8E}" dt="2023-01-25T14:10:29.204" v="11729" actId="5793"/>
          <ac:spMkLst>
            <pc:docMk/>
            <pc:sldMk cId="366642008" sldId="298"/>
            <ac:spMk id="2" creationId="{53C26F66-051F-B270-44C1-515A1C8F3AF7}"/>
          </ac:spMkLst>
        </pc:spChg>
        <pc:spChg chg="mod">
          <ac:chgData name="Marius Müller" userId="6b6cee40daaee166" providerId="LiveId" clId="{3E72ECCA-70FB-4CC1-B829-7B0810267E8E}" dt="2023-01-23T14:46:37.344" v="2957" actId="20577"/>
          <ac:spMkLst>
            <pc:docMk/>
            <pc:sldMk cId="366642008" sldId="298"/>
            <ac:spMk id="4" creationId="{4394308E-F7EE-F516-6FD4-8D822FE7C69E}"/>
          </ac:spMkLst>
        </pc:spChg>
        <pc:spChg chg="mod">
          <ac:chgData name="Marius Müller" userId="6b6cee40daaee166" providerId="LiveId" clId="{3E72ECCA-70FB-4CC1-B829-7B0810267E8E}" dt="2023-01-23T14:19:43.854" v="1413" actId="20577"/>
          <ac:spMkLst>
            <pc:docMk/>
            <pc:sldMk cId="366642008" sldId="298"/>
            <ac:spMk id="6" creationId="{117EA442-127E-6E62-8493-B4AC4FFC91B3}"/>
          </ac:spMkLst>
        </pc:spChg>
        <pc:picChg chg="add del">
          <ac:chgData name="Marius Müller" userId="6b6cee40daaee166" providerId="LiveId" clId="{3E72ECCA-70FB-4CC1-B829-7B0810267E8E}" dt="2023-01-23T14:01:47.303" v="284" actId="478"/>
          <ac:picMkLst>
            <pc:docMk/>
            <pc:sldMk cId="366642008" sldId="298"/>
            <ac:picMk id="8" creationId="{B2F188E4-CB08-F516-1923-F98DB68DBDC9}"/>
          </ac:picMkLst>
        </pc:picChg>
        <pc:picChg chg="add del">
          <ac:chgData name="Marius Müller" userId="6b6cee40daaee166" providerId="LiveId" clId="{3E72ECCA-70FB-4CC1-B829-7B0810267E8E}" dt="2023-01-25T14:10:26.515" v="11725" actId="478"/>
          <ac:picMkLst>
            <pc:docMk/>
            <pc:sldMk cId="366642008" sldId="298"/>
            <ac:picMk id="8" creationId="{D2BA4D00-7A80-849F-48C0-B0D99A7DD343}"/>
          </ac:picMkLst>
        </pc:picChg>
        <pc:picChg chg="add del mod">
          <ac:chgData name="Marius Müller" userId="6b6cee40daaee166" providerId="LiveId" clId="{3E72ECCA-70FB-4CC1-B829-7B0810267E8E}" dt="2023-01-23T14:02:00.848" v="287" actId="478"/>
          <ac:picMkLst>
            <pc:docMk/>
            <pc:sldMk cId="366642008" sldId="298"/>
            <ac:picMk id="10" creationId="{2A421815-3C87-205B-3F28-B20F5C7B57AD}"/>
          </ac:picMkLst>
        </pc:picChg>
        <pc:picChg chg="add del mod">
          <ac:chgData name="Marius Müller" userId="6b6cee40daaee166" providerId="LiveId" clId="{3E72ECCA-70FB-4CC1-B829-7B0810267E8E}" dt="2023-01-23T14:04:10.733" v="311" actId="478"/>
          <ac:picMkLst>
            <pc:docMk/>
            <pc:sldMk cId="366642008" sldId="298"/>
            <ac:picMk id="12" creationId="{1FC4894E-81D2-FAAD-A19A-A6CFB6E96113}"/>
          </ac:picMkLst>
        </pc:picChg>
        <pc:picChg chg="add del">
          <ac:chgData name="Marius Müller" userId="6b6cee40daaee166" providerId="LiveId" clId="{3E72ECCA-70FB-4CC1-B829-7B0810267E8E}" dt="2023-01-23T14:04:13.973" v="313" actId="478"/>
          <ac:picMkLst>
            <pc:docMk/>
            <pc:sldMk cId="366642008" sldId="298"/>
            <ac:picMk id="14" creationId="{9A6499E7-3EE1-139A-DF46-95799B53B76B}"/>
          </ac:picMkLst>
        </pc:picChg>
        <pc:picChg chg="add del mod">
          <ac:chgData name="Marius Müller" userId="6b6cee40daaee166" providerId="LiveId" clId="{3E72ECCA-70FB-4CC1-B829-7B0810267E8E}" dt="2023-01-23T14:11:30.695" v="922" actId="478"/>
          <ac:picMkLst>
            <pc:docMk/>
            <pc:sldMk cId="366642008" sldId="298"/>
            <ac:picMk id="16" creationId="{36A8C1D2-6A66-D5B8-6BB6-CFCA87863F47}"/>
          </ac:picMkLst>
        </pc:picChg>
        <pc:picChg chg="add del mod">
          <ac:chgData name="Marius Müller" userId="6b6cee40daaee166" providerId="LiveId" clId="{3E72ECCA-70FB-4CC1-B829-7B0810267E8E}" dt="2023-01-25T16:34:33.123" v="12285" actId="478"/>
          <ac:picMkLst>
            <pc:docMk/>
            <pc:sldMk cId="366642008" sldId="298"/>
            <ac:picMk id="18" creationId="{277D483A-0F64-D8C8-9157-CCE71F24D961}"/>
          </ac:picMkLst>
        </pc:picChg>
      </pc:sldChg>
      <pc:sldChg chg="del">
        <pc:chgData name="Marius Müller" userId="6b6cee40daaee166" providerId="LiveId" clId="{3E72ECCA-70FB-4CC1-B829-7B0810267E8E}" dt="2023-01-23T13:30:17.663" v="0" actId="2696"/>
        <pc:sldMkLst>
          <pc:docMk/>
          <pc:sldMk cId="3939994345" sldId="298"/>
        </pc:sldMkLst>
      </pc:sldChg>
      <pc:sldChg chg="del">
        <pc:chgData name="Marius Müller" userId="6b6cee40daaee166" providerId="LiveId" clId="{3E72ECCA-70FB-4CC1-B829-7B0810267E8E}" dt="2023-01-23T13:30:17.663" v="0" actId="2696"/>
        <pc:sldMkLst>
          <pc:docMk/>
          <pc:sldMk cId="2334619606" sldId="299"/>
        </pc:sldMkLst>
      </pc:sldChg>
      <pc:sldChg chg="delSp modSp add mod modNotesTx">
        <pc:chgData name="Marius Müller" userId="6b6cee40daaee166" providerId="LiveId" clId="{3E72ECCA-70FB-4CC1-B829-7B0810267E8E}" dt="2023-01-25T16:25:43.736" v="12114" actId="20577"/>
        <pc:sldMkLst>
          <pc:docMk/>
          <pc:sldMk cId="2743067206" sldId="299"/>
        </pc:sldMkLst>
        <pc:spChg chg="mod">
          <ac:chgData name="Marius Müller" userId="6b6cee40daaee166" providerId="LiveId" clId="{3E72ECCA-70FB-4CC1-B829-7B0810267E8E}" dt="2023-01-25T14:01:08.654" v="11698" actId="20577"/>
          <ac:spMkLst>
            <pc:docMk/>
            <pc:sldMk cId="2743067206" sldId="299"/>
            <ac:spMk id="2" creationId="{53C26F66-051F-B270-44C1-515A1C8F3AF7}"/>
          </ac:spMkLst>
        </pc:spChg>
        <pc:spChg chg="mod">
          <ac:chgData name="Marius Müller" userId="6b6cee40daaee166" providerId="LiveId" clId="{3E72ECCA-70FB-4CC1-B829-7B0810267E8E}" dt="2023-01-25T16:25:43.736" v="12114" actId="20577"/>
          <ac:spMkLst>
            <pc:docMk/>
            <pc:sldMk cId="2743067206" sldId="299"/>
            <ac:spMk id="4" creationId="{4394308E-F7EE-F516-6FD4-8D822FE7C69E}"/>
          </ac:spMkLst>
        </pc:spChg>
        <pc:spChg chg="mod">
          <ac:chgData name="Marius Müller" userId="6b6cee40daaee166" providerId="LiveId" clId="{3E72ECCA-70FB-4CC1-B829-7B0810267E8E}" dt="2023-01-23T14:47:26.317" v="2982" actId="20577"/>
          <ac:spMkLst>
            <pc:docMk/>
            <pc:sldMk cId="2743067206" sldId="299"/>
            <ac:spMk id="6" creationId="{117EA442-127E-6E62-8493-B4AC4FFC91B3}"/>
          </ac:spMkLst>
        </pc:spChg>
        <pc:picChg chg="del">
          <ac:chgData name="Marius Müller" userId="6b6cee40daaee166" providerId="LiveId" clId="{3E72ECCA-70FB-4CC1-B829-7B0810267E8E}" dt="2023-01-23T14:47:03.314" v="2960" actId="478"/>
          <ac:picMkLst>
            <pc:docMk/>
            <pc:sldMk cId="2743067206" sldId="299"/>
            <ac:picMk id="18" creationId="{277D483A-0F64-D8C8-9157-CCE71F24D961}"/>
          </ac:picMkLst>
        </pc:picChg>
      </pc:sldChg>
      <pc:sldChg chg="del">
        <pc:chgData name="Marius Müller" userId="6b6cee40daaee166" providerId="LiveId" clId="{3E72ECCA-70FB-4CC1-B829-7B0810267E8E}" dt="2023-01-23T13:30:17.663" v="0" actId="2696"/>
        <pc:sldMkLst>
          <pc:docMk/>
          <pc:sldMk cId="64900382" sldId="300"/>
        </pc:sldMkLst>
      </pc:sldChg>
      <pc:sldChg chg="modSp add del mod">
        <pc:chgData name="Marius Müller" userId="6b6cee40daaee166" providerId="LiveId" clId="{3E72ECCA-70FB-4CC1-B829-7B0810267E8E}" dt="2023-01-24T16:22:24.384" v="4058" actId="2696"/>
        <pc:sldMkLst>
          <pc:docMk/>
          <pc:sldMk cId="502943262" sldId="300"/>
        </pc:sldMkLst>
        <pc:spChg chg="mod">
          <ac:chgData name="Marius Müller" userId="6b6cee40daaee166" providerId="LiveId" clId="{3E72ECCA-70FB-4CC1-B829-7B0810267E8E}" dt="2023-01-23T14:59:10.152" v="3803" actId="5793"/>
          <ac:spMkLst>
            <pc:docMk/>
            <pc:sldMk cId="502943262" sldId="300"/>
            <ac:spMk id="2" creationId="{53C26F66-051F-B270-44C1-515A1C8F3AF7}"/>
          </ac:spMkLst>
        </pc:spChg>
      </pc:sldChg>
      <pc:sldChg chg="modSp add mod">
        <pc:chgData name="Marius Müller" userId="6b6cee40daaee166" providerId="LiveId" clId="{3E72ECCA-70FB-4CC1-B829-7B0810267E8E}" dt="2023-01-23T15:02:43.948" v="3895" actId="20577"/>
        <pc:sldMkLst>
          <pc:docMk/>
          <pc:sldMk cId="1092626796" sldId="301"/>
        </pc:sldMkLst>
        <pc:spChg chg="mod">
          <ac:chgData name="Marius Müller" userId="6b6cee40daaee166" providerId="LiveId" clId="{3E72ECCA-70FB-4CC1-B829-7B0810267E8E}" dt="2023-01-23T15:02:43.948" v="3895" actId="20577"/>
          <ac:spMkLst>
            <pc:docMk/>
            <pc:sldMk cId="1092626796" sldId="301"/>
            <ac:spMk id="6" creationId="{117EA442-127E-6E62-8493-B4AC4FFC91B3}"/>
          </ac:spMkLst>
        </pc:spChg>
      </pc:sldChg>
      <pc:sldChg chg="del">
        <pc:chgData name="Marius Müller" userId="6b6cee40daaee166" providerId="LiveId" clId="{3E72ECCA-70FB-4CC1-B829-7B0810267E8E}" dt="2023-01-23T13:30:17.663" v="0" actId="2696"/>
        <pc:sldMkLst>
          <pc:docMk/>
          <pc:sldMk cId="3195799125" sldId="301"/>
        </pc:sldMkLst>
      </pc:sldChg>
      <pc:sldChg chg="del">
        <pc:chgData name="Marius Müller" userId="6b6cee40daaee166" providerId="LiveId" clId="{3E72ECCA-70FB-4CC1-B829-7B0810267E8E}" dt="2023-01-23T13:30:17.663" v="0" actId="2696"/>
        <pc:sldMkLst>
          <pc:docMk/>
          <pc:sldMk cId="2832564806" sldId="302"/>
        </pc:sldMkLst>
      </pc:sldChg>
      <pc:sldChg chg="modSp add mod modNotesTx">
        <pc:chgData name="Marius Müller" userId="6b6cee40daaee166" providerId="LiveId" clId="{3E72ECCA-70FB-4CC1-B829-7B0810267E8E}" dt="2023-01-25T11:52:17.203" v="6861" actId="1076"/>
        <pc:sldMkLst>
          <pc:docMk/>
          <pc:sldMk cId="3437814438" sldId="302"/>
        </pc:sldMkLst>
        <pc:spChg chg="mod">
          <ac:chgData name="Marius Müller" userId="6b6cee40daaee166" providerId="LiveId" clId="{3E72ECCA-70FB-4CC1-B829-7B0810267E8E}" dt="2023-01-25T11:42:09.501" v="6787" actId="20577"/>
          <ac:spMkLst>
            <pc:docMk/>
            <pc:sldMk cId="3437814438" sldId="302"/>
            <ac:spMk id="6" creationId="{494A8684-11C5-F5EF-4F61-D373ABC4FC34}"/>
          </ac:spMkLst>
        </pc:spChg>
        <pc:spChg chg="mod">
          <ac:chgData name="Marius Müller" userId="6b6cee40daaee166" providerId="LiveId" clId="{3E72ECCA-70FB-4CC1-B829-7B0810267E8E}" dt="2023-01-25T11:52:17.203" v="6861" actId="1076"/>
          <ac:spMkLst>
            <pc:docMk/>
            <pc:sldMk cId="3437814438" sldId="302"/>
            <ac:spMk id="8" creationId="{FF29CB0E-075C-6F81-BCB6-E9CA4A304CC8}"/>
          </ac:spMkLst>
        </pc:spChg>
      </pc:sldChg>
      <pc:sldChg chg="del">
        <pc:chgData name="Marius Müller" userId="6b6cee40daaee166" providerId="LiveId" clId="{3E72ECCA-70FB-4CC1-B829-7B0810267E8E}" dt="2023-01-23T13:30:17.663" v="0" actId="2696"/>
        <pc:sldMkLst>
          <pc:docMk/>
          <pc:sldMk cId="830520865" sldId="303"/>
        </pc:sldMkLst>
      </pc:sldChg>
      <pc:sldChg chg="addSp delSp modSp add del mod modNotesTx">
        <pc:chgData name="Marius Müller" userId="6b6cee40daaee166" providerId="LiveId" clId="{3E72ECCA-70FB-4CC1-B829-7B0810267E8E}" dt="2023-01-25T11:51:48.498" v="6856" actId="2696"/>
        <pc:sldMkLst>
          <pc:docMk/>
          <pc:sldMk cId="1817001480" sldId="303"/>
        </pc:sldMkLst>
        <pc:spChg chg="del">
          <ac:chgData name="Marius Müller" userId="6b6cee40daaee166" providerId="LiveId" clId="{3E72ECCA-70FB-4CC1-B829-7B0810267E8E}" dt="2023-01-25T11:44:05.297" v="6788" actId="478"/>
          <ac:spMkLst>
            <pc:docMk/>
            <pc:sldMk cId="1817001480" sldId="303"/>
            <ac:spMk id="2" creationId="{53C26F66-051F-B270-44C1-515A1C8F3AF7}"/>
          </ac:spMkLst>
        </pc:spChg>
        <pc:spChg chg="mod">
          <ac:chgData name="Marius Müller" userId="6b6cee40daaee166" providerId="LiveId" clId="{3E72ECCA-70FB-4CC1-B829-7B0810267E8E}" dt="2023-01-25T11:47:00.304" v="6816" actId="20577"/>
          <ac:spMkLst>
            <pc:docMk/>
            <pc:sldMk cId="1817001480" sldId="303"/>
            <ac:spMk id="3" creationId="{DA92ADB9-EA52-B65D-BD8D-2D7BBA59097D}"/>
          </ac:spMkLst>
        </pc:spChg>
        <pc:spChg chg="mod">
          <ac:chgData name="Marius Müller" userId="6b6cee40daaee166" providerId="LiveId" clId="{3E72ECCA-70FB-4CC1-B829-7B0810267E8E}" dt="2023-01-23T15:02:53.765" v="3922" actId="20577"/>
          <ac:spMkLst>
            <pc:docMk/>
            <pc:sldMk cId="1817001480" sldId="303"/>
            <ac:spMk id="6" creationId="{117EA442-127E-6E62-8493-B4AC4FFC91B3}"/>
          </ac:spMkLst>
        </pc:spChg>
        <pc:picChg chg="add mod">
          <ac:chgData name="Marius Müller" userId="6b6cee40daaee166" providerId="LiveId" clId="{3E72ECCA-70FB-4CC1-B829-7B0810267E8E}" dt="2023-01-25T11:44:19.150" v="6793" actId="1076"/>
          <ac:picMkLst>
            <pc:docMk/>
            <pc:sldMk cId="1817001480" sldId="303"/>
            <ac:picMk id="8" creationId="{CA70CB05-C9A0-0DDD-3C59-32AC8FBC19E9}"/>
          </ac:picMkLst>
        </pc:picChg>
      </pc:sldChg>
      <pc:sldChg chg="add del">
        <pc:chgData name="Marius Müller" userId="6b6cee40daaee166" providerId="LiveId" clId="{3E72ECCA-70FB-4CC1-B829-7B0810267E8E}" dt="2023-01-23T15:03:00.239" v="3924" actId="2696"/>
        <pc:sldMkLst>
          <pc:docMk/>
          <pc:sldMk cId="1117618333" sldId="304"/>
        </pc:sldMkLst>
      </pc:sldChg>
      <pc:sldChg chg="del">
        <pc:chgData name="Marius Müller" userId="6b6cee40daaee166" providerId="LiveId" clId="{3E72ECCA-70FB-4CC1-B829-7B0810267E8E}" dt="2023-01-23T13:30:17.663" v="0" actId="2696"/>
        <pc:sldMkLst>
          <pc:docMk/>
          <pc:sldMk cId="2744443151" sldId="304"/>
        </pc:sldMkLst>
      </pc:sldChg>
      <pc:sldChg chg="del">
        <pc:chgData name="Marius Müller" userId="6b6cee40daaee166" providerId="LiveId" clId="{3E72ECCA-70FB-4CC1-B829-7B0810267E8E}" dt="2023-01-23T13:30:17.663" v="0" actId="2696"/>
        <pc:sldMkLst>
          <pc:docMk/>
          <pc:sldMk cId="1351105798" sldId="305"/>
        </pc:sldMkLst>
      </pc:sldChg>
      <pc:sldChg chg="add del modNotesTx">
        <pc:chgData name="Marius Müller" userId="6b6cee40daaee166" providerId="LiveId" clId="{3E72ECCA-70FB-4CC1-B829-7B0810267E8E}" dt="2023-01-25T11:51:50.554" v="6857" actId="2696"/>
        <pc:sldMkLst>
          <pc:docMk/>
          <pc:sldMk cId="1508907033" sldId="305"/>
        </pc:sldMkLst>
      </pc:sldChg>
      <pc:sldChg chg="del">
        <pc:chgData name="Marius Müller" userId="6b6cee40daaee166" providerId="LiveId" clId="{3E72ECCA-70FB-4CC1-B829-7B0810267E8E}" dt="2023-01-23T13:30:17.663" v="0" actId="2696"/>
        <pc:sldMkLst>
          <pc:docMk/>
          <pc:sldMk cId="806276162" sldId="306"/>
        </pc:sldMkLst>
      </pc:sldChg>
      <pc:sldChg chg="modSp add mod modNotesTx">
        <pc:chgData name="Marius Müller" userId="6b6cee40daaee166" providerId="LiveId" clId="{3E72ECCA-70FB-4CC1-B829-7B0810267E8E}" dt="2023-01-25T11:41:58.340" v="6785" actId="20577"/>
        <pc:sldMkLst>
          <pc:docMk/>
          <pc:sldMk cId="2150527433" sldId="306"/>
        </pc:sldMkLst>
        <pc:spChg chg="mod">
          <ac:chgData name="Marius Müller" userId="6b6cee40daaee166" providerId="LiveId" clId="{3E72ECCA-70FB-4CC1-B829-7B0810267E8E}" dt="2023-01-23T15:04:43.634" v="4052" actId="21"/>
          <ac:spMkLst>
            <pc:docMk/>
            <pc:sldMk cId="2150527433" sldId="306"/>
            <ac:spMk id="6" creationId="{494A8684-11C5-F5EF-4F61-D373ABC4FC34}"/>
          </ac:spMkLst>
        </pc:spChg>
        <pc:spChg chg="mod">
          <ac:chgData name="Marius Müller" userId="6b6cee40daaee166" providerId="LiveId" clId="{3E72ECCA-70FB-4CC1-B829-7B0810267E8E}" dt="2023-01-23T15:04:59.029" v="4057" actId="1076"/>
          <ac:spMkLst>
            <pc:docMk/>
            <pc:sldMk cId="2150527433" sldId="306"/>
            <ac:spMk id="7" creationId="{9F28E2A0-851C-80B6-5FE4-33ACA3295F29}"/>
          </ac:spMkLst>
        </pc:spChg>
        <pc:spChg chg="mod">
          <ac:chgData name="Marius Müller" userId="6b6cee40daaee166" providerId="LiveId" clId="{3E72ECCA-70FB-4CC1-B829-7B0810267E8E}" dt="2023-01-23T15:04:18.030" v="3994" actId="20577"/>
          <ac:spMkLst>
            <pc:docMk/>
            <pc:sldMk cId="2150527433" sldId="306"/>
            <ac:spMk id="8" creationId="{FF29CB0E-075C-6F81-BCB6-E9CA4A304CC8}"/>
          </ac:spMkLst>
        </pc:spChg>
      </pc:sldChg>
      <pc:sldChg chg="modSp add mod modNotesTx">
        <pc:chgData name="Marius Müller" userId="6b6cee40daaee166" providerId="LiveId" clId="{3E72ECCA-70FB-4CC1-B829-7B0810267E8E}" dt="2023-01-25T17:22:13.165" v="14210" actId="20577"/>
        <pc:sldMkLst>
          <pc:docMk/>
          <pc:sldMk cId="1563861419" sldId="307"/>
        </pc:sldMkLst>
        <pc:spChg chg="mod">
          <ac:chgData name="Marius Müller" userId="6b6cee40daaee166" providerId="LiveId" clId="{3E72ECCA-70FB-4CC1-B829-7B0810267E8E}" dt="2023-01-25T17:00:03.229" v="12635" actId="20577"/>
          <ac:spMkLst>
            <pc:docMk/>
            <pc:sldMk cId="1563861419" sldId="307"/>
            <ac:spMk id="2" creationId="{53C26F66-051F-B270-44C1-515A1C8F3AF7}"/>
          </ac:spMkLst>
        </pc:spChg>
        <pc:spChg chg="mod">
          <ac:chgData name="Marius Müller" userId="6b6cee40daaee166" providerId="LiveId" clId="{3E72ECCA-70FB-4CC1-B829-7B0810267E8E}" dt="2023-01-25T16:28:38.305" v="12167" actId="20577"/>
          <ac:spMkLst>
            <pc:docMk/>
            <pc:sldMk cId="1563861419" sldId="307"/>
            <ac:spMk id="4" creationId="{4394308E-F7EE-F516-6FD4-8D822FE7C69E}"/>
          </ac:spMkLst>
        </pc:spChg>
        <pc:spChg chg="mod">
          <ac:chgData name="Marius Müller" userId="6b6cee40daaee166" providerId="LiveId" clId="{3E72ECCA-70FB-4CC1-B829-7B0810267E8E}" dt="2023-01-23T15:04:49.250" v="4056" actId="27636"/>
          <ac:spMkLst>
            <pc:docMk/>
            <pc:sldMk cId="1563861419" sldId="307"/>
            <ac:spMk id="6" creationId="{117EA442-127E-6E62-8493-B4AC4FFC91B3}"/>
          </ac:spMkLst>
        </pc:spChg>
      </pc:sldChg>
      <pc:sldChg chg="del">
        <pc:chgData name="Marius Müller" userId="6b6cee40daaee166" providerId="LiveId" clId="{3E72ECCA-70FB-4CC1-B829-7B0810267E8E}" dt="2023-01-23T13:30:17.663" v="0" actId="2696"/>
        <pc:sldMkLst>
          <pc:docMk/>
          <pc:sldMk cId="3642517881" sldId="307"/>
        </pc:sldMkLst>
      </pc:sldChg>
      <pc:sldChg chg="del">
        <pc:chgData name="Marius Müller" userId="6b6cee40daaee166" providerId="LiveId" clId="{3E72ECCA-70FB-4CC1-B829-7B0810267E8E}" dt="2023-01-23T13:30:17.663" v="0" actId="2696"/>
        <pc:sldMkLst>
          <pc:docMk/>
          <pc:sldMk cId="819516656" sldId="308"/>
        </pc:sldMkLst>
      </pc:sldChg>
      <pc:sldChg chg="modSp mod modAnim">
        <pc:chgData name="Marius Müller" userId="6b6cee40daaee166" providerId="LiveId" clId="{3E72ECCA-70FB-4CC1-B829-7B0810267E8E}" dt="2023-01-25T16:26:04.296" v="12115"/>
        <pc:sldMkLst>
          <pc:docMk/>
          <pc:sldMk cId="998143073" sldId="308"/>
        </pc:sldMkLst>
        <pc:spChg chg="mod">
          <ac:chgData name="Marius Müller" userId="6b6cee40daaee166" providerId="LiveId" clId="{3E72ECCA-70FB-4CC1-B829-7B0810267E8E}" dt="2023-01-25T16:26:04.296" v="12115"/>
          <ac:spMkLst>
            <pc:docMk/>
            <pc:sldMk cId="998143073" sldId="308"/>
            <ac:spMk id="4" creationId="{00000000-0000-0000-0000-000000000000}"/>
          </ac:spMkLst>
        </pc:spChg>
      </pc:sldChg>
      <pc:sldChg chg="del">
        <pc:chgData name="Marius Müller" userId="6b6cee40daaee166" providerId="LiveId" clId="{3E72ECCA-70FB-4CC1-B829-7B0810267E8E}" dt="2023-01-24T16:22:24.384" v="4058" actId="2696"/>
        <pc:sldMkLst>
          <pc:docMk/>
          <pc:sldMk cId="1059018982" sldId="309"/>
        </pc:sldMkLst>
      </pc:sldChg>
      <pc:sldChg chg="del">
        <pc:chgData name="Marius Müller" userId="6b6cee40daaee166" providerId="LiveId" clId="{3E72ECCA-70FB-4CC1-B829-7B0810267E8E}" dt="2023-01-23T13:30:17.663" v="0" actId="2696"/>
        <pc:sldMkLst>
          <pc:docMk/>
          <pc:sldMk cId="1959823288" sldId="309"/>
        </pc:sldMkLst>
      </pc:sldChg>
      <pc:sldChg chg="del">
        <pc:chgData name="Marius Müller" userId="6b6cee40daaee166" providerId="LiveId" clId="{3E72ECCA-70FB-4CC1-B829-7B0810267E8E}" dt="2023-01-23T13:30:17.663" v="0" actId="2696"/>
        <pc:sldMkLst>
          <pc:docMk/>
          <pc:sldMk cId="1938491104" sldId="310"/>
        </pc:sldMkLst>
      </pc:sldChg>
      <pc:sldChg chg="del">
        <pc:chgData name="Marius Müller" userId="6b6cee40daaee166" providerId="LiveId" clId="{3E72ECCA-70FB-4CC1-B829-7B0810267E8E}" dt="2023-01-24T16:22:24.384" v="4058" actId="2696"/>
        <pc:sldMkLst>
          <pc:docMk/>
          <pc:sldMk cId="3064877572" sldId="310"/>
        </pc:sldMkLst>
      </pc:sldChg>
      <pc:sldChg chg="del">
        <pc:chgData name="Marius Müller" userId="6b6cee40daaee166" providerId="LiveId" clId="{3E72ECCA-70FB-4CC1-B829-7B0810267E8E}" dt="2023-01-23T13:30:17.663" v="0" actId="2696"/>
        <pc:sldMkLst>
          <pc:docMk/>
          <pc:sldMk cId="45187412" sldId="311"/>
        </pc:sldMkLst>
      </pc:sldChg>
      <pc:sldChg chg="modSp mod">
        <pc:chgData name="Marius Müller" userId="6b6cee40daaee166" providerId="LiveId" clId="{3E72ECCA-70FB-4CC1-B829-7B0810267E8E}" dt="2023-01-25T16:26:06.568" v="12116"/>
        <pc:sldMkLst>
          <pc:docMk/>
          <pc:sldMk cId="3238377460" sldId="311"/>
        </pc:sldMkLst>
        <pc:spChg chg="mod">
          <ac:chgData name="Marius Müller" userId="6b6cee40daaee166" providerId="LiveId" clId="{3E72ECCA-70FB-4CC1-B829-7B0810267E8E}" dt="2023-01-25T16:26:06.568" v="12116"/>
          <ac:spMkLst>
            <pc:docMk/>
            <pc:sldMk cId="3238377460" sldId="311"/>
            <ac:spMk id="4" creationId="{00000000-0000-0000-0000-000000000000}"/>
          </ac:spMkLst>
        </pc:spChg>
      </pc:sldChg>
      <pc:sldChg chg="del">
        <pc:chgData name="Marius Müller" userId="6b6cee40daaee166" providerId="LiveId" clId="{3E72ECCA-70FB-4CC1-B829-7B0810267E8E}" dt="2023-01-23T13:30:17.663" v="0" actId="2696"/>
        <pc:sldMkLst>
          <pc:docMk/>
          <pc:sldMk cId="228649278" sldId="312"/>
        </pc:sldMkLst>
      </pc:sldChg>
      <pc:sldChg chg="modSp mod modNotesTx">
        <pc:chgData name="Marius Müller" userId="6b6cee40daaee166" providerId="LiveId" clId="{3E72ECCA-70FB-4CC1-B829-7B0810267E8E}" dt="2023-01-25T16:26:08.184" v="12117"/>
        <pc:sldMkLst>
          <pc:docMk/>
          <pc:sldMk cId="646115439" sldId="312"/>
        </pc:sldMkLst>
        <pc:spChg chg="mod">
          <ac:chgData name="Marius Müller" userId="6b6cee40daaee166" providerId="LiveId" clId="{3E72ECCA-70FB-4CC1-B829-7B0810267E8E}" dt="2023-01-25T16:26:08.184" v="12117"/>
          <ac:spMkLst>
            <pc:docMk/>
            <pc:sldMk cId="646115439" sldId="312"/>
            <ac:spMk id="4" creationId="{00000000-0000-0000-0000-000000000000}"/>
          </ac:spMkLst>
        </pc:spChg>
      </pc:sldChg>
      <pc:sldChg chg="addSp modSp mod modNotesTx">
        <pc:chgData name="Marius Müller" userId="6b6cee40daaee166" providerId="LiveId" clId="{3E72ECCA-70FB-4CC1-B829-7B0810267E8E}" dt="2023-01-25T16:27:24.800" v="12147"/>
        <pc:sldMkLst>
          <pc:docMk/>
          <pc:sldMk cId="265601068" sldId="313"/>
        </pc:sldMkLst>
        <pc:spChg chg="mod">
          <ac:chgData name="Marius Müller" userId="6b6cee40daaee166" providerId="LiveId" clId="{3E72ECCA-70FB-4CC1-B829-7B0810267E8E}" dt="2023-01-25T16:27:24.800" v="12147"/>
          <ac:spMkLst>
            <pc:docMk/>
            <pc:sldMk cId="265601068" sldId="313"/>
            <ac:spMk id="4" creationId="{00000000-0000-0000-0000-000000000000}"/>
          </ac:spMkLst>
        </pc:spChg>
        <pc:spChg chg="mod">
          <ac:chgData name="Marius Müller" userId="6b6cee40daaee166" providerId="LiveId" clId="{3E72ECCA-70FB-4CC1-B829-7B0810267E8E}" dt="2023-01-24T16:38:01.092" v="4348"/>
          <ac:spMkLst>
            <pc:docMk/>
            <pc:sldMk cId="265601068" sldId="313"/>
            <ac:spMk id="6" creationId="{00000000-0000-0000-0000-000000000000}"/>
          </ac:spMkLst>
        </pc:spChg>
        <pc:spChg chg="add mod">
          <ac:chgData name="Marius Müller" userId="6b6cee40daaee166" providerId="LiveId" clId="{3E72ECCA-70FB-4CC1-B829-7B0810267E8E}" dt="2023-01-25T11:54:21.701" v="6920"/>
          <ac:spMkLst>
            <pc:docMk/>
            <pc:sldMk cId="265601068" sldId="313"/>
            <ac:spMk id="7" creationId="{5C835187-372B-E1DF-B5E5-5F176001AAC2}"/>
          </ac:spMkLst>
        </pc:spChg>
        <pc:picChg chg="add mod">
          <ac:chgData name="Marius Müller" userId="6b6cee40daaee166" providerId="LiveId" clId="{3E72ECCA-70FB-4CC1-B829-7B0810267E8E}" dt="2023-01-25T11:54:21.701" v="6920"/>
          <ac:picMkLst>
            <pc:docMk/>
            <pc:sldMk cId="265601068" sldId="313"/>
            <ac:picMk id="2" creationId="{2F00BCFE-92E3-4713-EB22-92C16FF596DC}"/>
          </ac:picMkLst>
        </pc:picChg>
      </pc:sldChg>
      <pc:sldChg chg="del">
        <pc:chgData name="Marius Müller" userId="6b6cee40daaee166" providerId="LiveId" clId="{3E72ECCA-70FB-4CC1-B829-7B0810267E8E}" dt="2023-01-23T13:30:17.663" v="0" actId="2696"/>
        <pc:sldMkLst>
          <pc:docMk/>
          <pc:sldMk cId="1873945397" sldId="313"/>
        </pc:sldMkLst>
      </pc:sldChg>
      <pc:sldChg chg="addSp modSp mod modNotesTx">
        <pc:chgData name="Marius Müller" userId="6b6cee40daaee166" providerId="LiveId" clId="{3E72ECCA-70FB-4CC1-B829-7B0810267E8E}" dt="2023-01-25T16:27:22.983" v="12146"/>
        <pc:sldMkLst>
          <pc:docMk/>
          <pc:sldMk cId="923301702" sldId="314"/>
        </pc:sldMkLst>
        <pc:spChg chg="mod">
          <ac:chgData name="Marius Müller" userId="6b6cee40daaee166" providerId="LiveId" clId="{3E72ECCA-70FB-4CC1-B829-7B0810267E8E}" dt="2023-01-25T16:27:22.983" v="12146"/>
          <ac:spMkLst>
            <pc:docMk/>
            <pc:sldMk cId="923301702" sldId="314"/>
            <ac:spMk id="4" creationId="{00000000-0000-0000-0000-000000000000}"/>
          </ac:spMkLst>
        </pc:spChg>
        <pc:spChg chg="mod">
          <ac:chgData name="Marius Müller" userId="6b6cee40daaee166" providerId="LiveId" clId="{3E72ECCA-70FB-4CC1-B829-7B0810267E8E}" dt="2023-01-24T16:37:58.684" v="4347"/>
          <ac:spMkLst>
            <pc:docMk/>
            <pc:sldMk cId="923301702" sldId="314"/>
            <ac:spMk id="6" creationId="{00000000-0000-0000-0000-000000000000}"/>
          </ac:spMkLst>
        </pc:spChg>
        <pc:spChg chg="add mod">
          <ac:chgData name="Marius Müller" userId="6b6cee40daaee166" providerId="LiveId" clId="{3E72ECCA-70FB-4CC1-B829-7B0810267E8E}" dt="2023-01-25T11:54:18.853" v="6919"/>
          <ac:spMkLst>
            <pc:docMk/>
            <pc:sldMk cId="923301702" sldId="314"/>
            <ac:spMk id="7" creationId="{474C4098-239A-2706-1F40-C63B1D8DF6B4}"/>
          </ac:spMkLst>
        </pc:spChg>
        <pc:picChg chg="add mod">
          <ac:chgData name="Marius Müller" userId="6b6cee40daaee166" providerId="LiveId" clId="{3E72ECCA-70FB-4CC1-B829-7B0810267E8E}" dt="2023-01-25T11:54:18.853" v="6919"/>
          <ac:picMkLst>
            <pc:docMk/>
            <pc:sldMk cId="923301702" sldId="314"/>
            <ac:picMk id="2" creationId="{E68A4474-A479-46A2-E9A5-57B0B7EB8642}"/>
          </ac:picMkLst>
        </pc:picChg>
      </pc:sldChg>
      <pc:sldChg chg="del">
        <pc:chgData name="Marius Müller" userId="6b6cee40daaee166" providerId="LiveId" clId="{3E72ECCA-70FB-4CC1-B829-7B0810267E8E}" dt="2023-01-23T13:30:17.663" v="0" actId="2696"/>
        <pc:sldMkLst>
          <pc:docMk/>
          <pc:sldMk cId="4179756056" sldId="314"/>
        </pc:sldMkLst>
      </pc:sldChg>
      <pc:sldChg chg="del">
        <pc:chgData name="Marius Müller" userId="6b6cee40daaee166" providerId="LiveId" clId="{3E72ECCA-70FB-4CC1-B829-7B0810267E8E}" dt="2023-01-23T13:30:17.663" v="0" actId="2696"/>
        <pc:sldMkLst>
          <pc:docMk/>
          <pc:sldMk cId="3005760874" sldId="315"/>
        </pc:sldMkLst>
      </pc:sldChg>
      <pc:sldChg chg="addSp modSp mod modNotesTx">
        <pc:chgData name="Marius Müller" userId="6b6cee40daaee166" providerId="LiveId" clId="{3E72ECCA-70FB-4CC1-B829-7B0810267E8E}" dt="2023-01-25T16:27:17.449" v="12145" actId="20577"/>
        <pc:sldMkLst>
          <pc:docMk/>
          <pc:sldMk cId="4037763386" sldId="315"/>
        </pc:sldMkLst>
        <pc:spChg chg="mod">
          <ac:chgData name="Marius Müller" userId="6b6cee40daaee166" providerId="LiveId" clId="{3E72ECCA-70FB-4CC1-B829-7B0810267E8E}" dt="2023-01-25T16:27:17.449" v="12145" actId="20577"/>
          <ac:spMkLst>
            <pc:docMk/>
            <pc:sldMk cId="4037763386" sldId="315"/>
            <ac:spMk id="4" creationId="{00000000-0000-0000-0000-000000000000}"/>
          </ac:spMkLst>
        </pc:spChg>
        <pc:spChg chg="mod">
          <ac:chgData name="Marius Müller" userId="6b6cee40daaee166" providerId="LiveId" clId="{3E72ECCA-70FB-4CC1-B829-7B0810267E8E}" dt="2023-01-24T16:37:51.623" v="4346" actId="20577"/>
          <ac:spMkLst>
            <pc:docMk/>
            <pc:sldMk cId="4037763386" sldId="315"/>
            <ac:spMk id="6" creationId="{00000000-0000-0000-0000-000000000000}"/>
          </ac:spMkLst>
        </pc:spChg>
        <pc:spChg chg="add mod">
          <ac:chgData name="Marius Müller" userId="6b6cee40daaee166" providerId="LiveId" clId="{3E72ECCA-70FB-4CC1-B829-7B0810267E8E}" dt="2023-01-25T11:54:10.460" v="6918" actId="1076"/>
          <ac:spMkLst>
            <pc:docMk/>
            <pc:sldMk cId="4037763386" sldId="315"/>
            <ac:spMk id="9" creationId="{A760278A-38CB-B4E9-D208-DD4FE0C5B3EA}"/>
          </ac:spMkLst>
        </pc:spChg>
        <pc:picChg chg="add mod">
          <ac:chgData name="Marius Müller" userId="6b6cee40daaee166" providerId="LiveId" clId="{3E72ECCA-70FB-4CC1-B829-7B0810267E8E}" dt="2023-01-25T11:53:55.134" v="6909" actId="1036"/>
          <ac:picMkLst>
            <pc:docMk/>
            <pc:sldMk cId="4037763386" sldId="315"/>
            <ac:picMk id="8" creationId="{1FC12100-D951-7425-E020-0C82B9E19515}"/>
          </ac:picMkLst>
        </pc:picChg>
      </pc:sldChg>
      <pc:sldChg chg="addSp modSp mod modNotesTx">
        <pc:chgData name="Marius Müller" userId="6b6cee40daaee166" providerId="LiveId" clId="{3E72ECCA-70FB-4CC1-B829-7B0810267E8E}" dt="2023-01-25T16:42:16.513" v="12564" actId="20577"/>
        <pc:sldMkLst>
          <pc:docMk/>
          <pc:sldMk cId="2164155330" sldId="316"/>
        </pc:sldMkLst>
        <pc:spChg chg="mod">
          <ac:chgData name="Marius Müller" userId="6b6cee40daaee166" providerId="LiveId" clId="{3E72ECCA-70FB-4CC1-B829-7B0810267E8E}" dt="2023-01-25T16:26:10.729" v="12118"/>
          <ac:spMkLst>
            <pc:docMk/>
            <pc:sldMk cId="2164155330" sldId="316"/>
            <ac:spMk id="4" creationId="{00000000-0000-0000-0000-000000000000}"/>
          </ac:spMkLst>
        </pc:spChg>
        <pc:spChg chg="add mod">
          <ac:chgData name="Marius Müller" userId="6b6cee40daaee166" providerId="LiveId" clId="{3E72ECCA-70FB-4CC1-B829-7B0810267E8E}" dt="2023-01-24T16:27:24.271" v="4199" actId="20577"/>
          <ac:spMkLst>
            <pc:docMk/>
            <pc:sldMk cId="2164155330" sldId="316"/>
            <ac:spMk id="7" creationId="{9F5106F6-E059-BB5D-20A3-F8683EC4DDA4}"/>
          </ac:spMkLst>
        </pc:spChg>
        <pc:picChg chg="mod">
          <ac:chgData name="Marius Müller" userId="6b6cee40daaee166" providerId="LiveId" clId="{3E72ECCA-70FB-4CC1-B829-7B0810267E8E}" dt="2023-01-24T16:22:57.002" v="4060" actId="29295"/>
          <ac:picMkLst>
            <pc:docMk/>
            <pc:sldMk cId="2164155330" sldId="316"/>
            <ac:picMk id="2" creationId="{00000000-0000-0000-0000-000000000000}"/>
          </ac:picMkLst>
        </pc:picChg>
      </pc:sldChg>
      <pc:sldChg chg="del">
        <pc:chgData name="Marius Müller" userId="6b6cee40daaee166" providerId="LiveId" clId="{3E72ECCA-70FB-4CC1-B829-7B0810267E8E}" dt="2023-01-23T13:30:17.663" v="0" actId="2696"/>
        <pc:sldMkLst>
          <pc:docMk/>
          <pc:sldMk cId="3509497119" sldId="316"/>
        </pc:sldMkLst>
      </pc:sldChg>
      <pc:sldChg chg="modSp new add del mod modNotesTx">
        <pc:chgData name="Marius Müller" userId="6b6cee40daaee166" providerId="LiveId" clId="{3E72ECCA-70FB-4CC1-B829-7B0810267E8E}" dt="2023-01-25T16:44:25.181" v="12594" actId="20577"/>
        <pc:sldMkLst>
          <pc:docMk/>
          <pc:sldMk cId="3462982097" sldId="317"/>
        </pc:sldMkLst>
        <pc:spChg chg="mod">
          <ac:chgData name="Marius Müller" userId="6b6cee40daaee166" providerId="LiveId" clId="{3E72ECCA-70FB-4CC1-B829-7B0810267E8E}" dt="2023-01-25T16:44:25.181" v="12594" actId="20577"/>
          <ac:spMkLst>
            <pc:docMk/>
            <pc:sldMk cId="3462982097" sldId="317"/>
            <ac:spMk id="2" creationId="{23A196D6-B441-9CFF-B7BE-51FF9A37FD87}"/>
          </ac:spMkLst>
        </pc:spChg>
        <pc:spChg chg="mod">
          <ac:chgData name="Marius Müller" userId="6b6cee40daaee166" providerId="LiveId" clId="{3E72ECCA-70FB-4CC1-B829-7B0810267E8E}" dt="2023-01-25T16:26:31.661" v="12125" actId="20577"/>
          <ac:spMkLst>
            <pc:docMk/>
            <pc:sldMk cId="3462982097" sldId="317"/>
            <ac:spMk id="4" creationId="{DE98BAC2-E183-225C-5708-816B90E6F0B9}"/>
          </ac:spMkLst>
        </pc:spChg>
        <pc:spChg chg="mod">
          <ac:chgData name="Marius Müller" userId="6b6cee40daaee166" providerId="LiveId" clId="{3E72ECCA-70FB-4CC1-B829-7B0810267E8E}" dt="2023-01-24T16:38:53.950" v="4358" actId="20577"/>
          <ac:spMkLst>
            <pc:docMk/>
            <pc:sldMk cId="3462982097" sldId="317"/>
            <ac:spMk id="6" creationId="{3FA4C3E0-D09A-39AD-D0A8-63CC4EED7807}"/>
          </ac:spMkLst>
        </pc:spChg>
      </pc:sldChg>
      <pc:sldChg chg="modSp add mod modNotesTx">
        <pc:chgData name="Marius Müller" userId="6b6cee40daaee166" providerId="LiveId" clId="{3E72ECCA-70FB-4CC1-B829-7B0810267E8E}" dt="2023-01-25T16:26:57.520" v="12136" actId="20577"/>
        <pc:sldMkLst>
          <pc:docMk/>
          <pc:sldMk cId="1632637815" sldId="318"/>
        </pc:sldMkLst>
        <pc:spChg chg="mod">
          <ac:chgData name="Marius Müller" userId="6b6cee40daaee166" providerId="LiveId" clId="{3E72ECCA-70FB-4CC1-B829-7B0810267E8E}" dt="2023-01-24T17:26:34.284" v="5684" actId="113"/>
          <ac:spMkLst>
            <pc:docMk/>
            <pc:sldMk cId="1632637815" sldId="318"/>
            <ac:spMk id="2" creationId="{23A196D6-B441-9CFF-B7BE-51FF9A37FD87}"/>
          </ac:spMkLst>
        </pc:spChg>
        <pc:spChg chg="mod">
          <ac:chgData name="Marius Müller" userId="6b6cee40daaee166" providerId="LiveId" clId="{3E72ECCA-70FB-4CC1-B829-7B0810267E8E}" dt="2023-01-25T16:26:57.520" v="12136" actId="20577"/>
          <ac:spMkLst>
            <pc:docMk/>
            <pc:sldMk cId="1632637815" sldId="318"/>
            <ac:spMk id="4" creationId="{DE98BAC2-E183-225C-5708-816B90E6F0B9}"/>
          </ac:spMkLst>
        </pc:spChg>
      </pc:sldChg>
      <pc:sldChg chg="modSp new mod modNotesTx">
        <pc:chgData name="Marius Müller" userId="6b6cee40daaee166" providerId="LiveId" clId="{3E72ECCA-70FB-4CC1-B829-7B0810267E8E}" dt="2023-01-25T16:27:09.083" v="12138" actId="113"/>
        <pc:sldMkLst>
          <pc:docMk/>
          <pc:sldMk cId="2534027206" sldId="319"/>
        </pc:sldMkLst>
        <pc:spChg chg="mod">
          <ac:chgData name="Marius Müller" userId="6b6cee40daaee166" providerId="LiveId" clId="{3E72ECCA-70FB-4CC1-B829-7B0810267E8E}" dt="2023-01-25T16:27:09.083" v="12138" actId="113"/>
          <ac:spMkLst>
            <pc:docMk/>
            <pc:sldMk cId="2534027206" sldId="319"/>
            <ac:spMk id="2" creationId="{229FEC9C-C431-EFAD-33F5-D09A9CC48D26}"/>
          </ac:spMkLst>
        </pc:spChg>
        <pc:spChg chg="mod">
          <ac:chgData name="Marius Müller" userId="6b6cee40daaee166" providerId="LiveId" clId="{3E72ECCA-70FB-4CC1-B829-7B0810267E8E}" dt="2023-01-25T16:27:05.286" v="12137"/>
          <ac:spMkLst>
            <pc:docMk/>
            <pc:sldMk cId="2534027206" sldId="319"/>
            <ac:spMk id="4" creationId="{E1D121BD-68E1-4C9A-E780-C1C7E4E45A8D}"/>
          </ac:spMkLst>
        </pc:spChg>
        <pc:spChg chg="mod">
          <ac:chgData name="Marius Müller" userId="6b6cee40daaee166" providerId="LiveId" clId="{3E72ECCA-70FB-4CC1-B829-7B0810267E8E}" dt="2023-01-25T14:27:18.239" v="12037"/>
          <ac:spMkLst>
            <pc:docMk/>
            <pc:sldMk cId="2534027206" sldId="319"/>
            <ac:spMk id="6" creationId="{88C68F7B-0A94-AA74-F180-6AD3E74A4D1E}"/>
          </ac:spMkLst>
        </pc:spChg>
      </pc:sldChg>
      <pc:sldChg chg="add del">
        <pc:chgData name="Marius Müller" userId="6b6cee40daaee166" providerId="LiveId" clId="{3E72ECCA-70FB-4CC1-B829-7B0810267E8E}" dt="2023-01-25T11:46:54.880" v="6815" actId="2696"/>
        <pc:sldMkLst>
          <pc:docMk/>
          <pc:sldMk cId="209027978" sldId="320"/>
        </pc:sldMkLst>
      </pc:sldChg>
      <pc:sldChg chg="addSp delSp modSp new del mod">
        <pc:chgData name="Marius Müller" userId="6b6cee40daaee166" providerId="LiveId" clId="{3E72ECCA-70FB-4CC1-B829-7B0810267E8E}" dt="2023-01-25T11:51:46.514" v="6855" actId="2696"/>
        <pc:sldMkLst>
          <pc:docMk/>
          <pc:sldMk cId="960154312" sldId="320"/>
        </pc:sldMkLst>
        <pc:spChg chg="del">
          <ac:chgData name="Marius Müller" userId="6b6cee40daaee166" providerId="LiveId" clId="{3E72ECCA-70FB-4CC1-B829-7B0810267E8E}" dt="2023-01-25T11:47:15.681" v="6819" actId="478"/>
          <ac:spMkLst>
            <pc:docMk/>
            <pc:sldMk cId="960154312" sldId="320"/>
            <ac:spMk id="2" creationId="{C9D32ED8-3BDD-D2FB-D2A9-D8CA09C5923D}"/>
          </ac:spMkLst>
        </pc:spChg>
        <pc:spChg chg="del">
          <ac:chgData name="Marius Müller" userId="6b6cee40daaee166" providerId="LiveId" clId="{3E72ECCA-70FB-4CC1-B829-7B0810267E8E}" dt="2023-01-25T11:47:46.539" v="6820" actId="478"/>
          <ac:spMkLst>
            <pc:docMk/>
            <pc:sldMk cId="960154312" sldId="320"/>
            <ac:spMk id="3" creationId="{8822896D-72DA-58A7-8C47-402536B3ACBF}"/>
          </ac:spMkLst>
        </pc:spChg>
        <pc:spChg chg="del">
          <ac:chgData name="Marius Müller" userId="6b6cee40daaee166" providerId="LiveId" clId="{3E72ECCA-70FB-4CC1-B829-7B0810267E8E}" dt="2023-01-25T11:47:47.660" v="6821" actId="478"/>
          <ac:spMkLst>
            <pc:docMk/>
            <pc:sldMk cId="960154312" sldId="320"/>
            <ac:spMk id="4" creationId="{BFD5A08A-2A41-06AE-9703-B169ADE395A1}"/>
          </ac:spMkLst>
        </pc:spChg>
        <pc:spChg chg="del">
          <ac:chgData name="Marius Müller" userId="6b6cee40daaee166" providerId="LiveId" clId="{3E72ECCA-70FB-4CC1-B829-7B0810267E8E}" dt="2023-01-25T11:47:49.148" v="6822" actId="478"/>
          <ac:spMkLst>
            <pc:docMk/>
            <pc:sldMk cId="960154312" sldId="320"/>
            <ac:spMk id="5" creationId="{EE143C87-A538-E570-408B-397C1AC3B9D9}"/>
          </ac:spMkLst>
        </pc:spChg>
        <pc:spChg chg="del">
          <ac:chgData name="Marius Müller" userId="6b6cee40daaee166" providerId="LiveId" clId="{3E72ECCA-70FB-4CC1-B829-7B0810267E8E}" dt="2023-01-25T11:47:11.344" v="6818" actId="478"/>
          <ac:spMkLst>
            <pc:docMk/>
            <pc:sldMk cId="960154312" sldId="320"/>
            <ac:spMk id="6" creationId="{B2C538CD-D377-0F6C-5E3A-AE92808EE392}"/>
          </ac:spMkLst>
        </pc:spChg>
        <pc:picChg chg="add mod">
          <ac:chgData name="Marius Müller" userId="6b6cee40daaee166" providerId="LiveId" clId="{3E72ECCA-70FB-4CC1-B829-7B0810267E8E}" dt="2023-01-25T11:48:07.810" v="6825" actId="1076"/>
          <ac:picMkLst>
            <pc:docMk/>
            <pc:sldMk cId="960154312" sldId="320"/>
            <ac:picMk id="7" creationId="{B0813C40-DF5B-EA57-815E-EFE923CB48AC}"/>
          </ac:picMkLst>
        </pc:picChg>
      </pc:sldChg>
      <pc:sldChg chg="addSp delSp modSp new mod modNotesTx">
        <pc:chgData name="Marius Müller" userId="6b6cee40daaee166" providerId="LiveId" clId="{3E72ECCA-70FB-4CC1-B829-7B0810267E8E}" dt="2023-01-25T16:29:49.272" v="12224" actId="1035"/>
        <pc:sldMkLst>
          <pc:docMk/>
          <pc:sldMk cId="1786025801" sldId="321"/>
        </pc:sldMkLst>
        <pc:spChg chg="del">
          <ac:chgData name="Marius Müller" userId="6b6cee40daaee166" providerId="LiveId" clId="{3E72ECCA-70FB-4CC1-B829-7B0810267E8E}" dt="2023-01-25T11:48:39.792" v="6828" actId="478"/>
          <ac:spMkLst>
            <pc:docMk/>
            <pc:sldMk cId="1786025801" sldId="321"/>
            <ac:spMk id="2" creationId="{AFF2B321-6932-638E-04EE-4C29AFA6BB3A}"/>
          </ac:spMkLst>
        </pc:spChg>
        <pc:spChg chg="add mod">
          <ac:chgData name="Marius Müller" userId="6b6cee40daaee166" providerId="LiveId" clId="{3E72ECCA-70FB-4CC1-B829-7B0810267E8E}" dt="2023-01-25T16:29:17.797" v="12197"/>
          <ac:spMkLst>
            <pc:docMk/>
            <pc:sldMk cId="1786025801" sldId="321"/>
            <ac:spMk id="2" creationId="{B29326AA-C862-23F0-8942-3592747D5F5E}"/>
          </ac:spMkLst>
        </pc:spChg>
        <pc:spChg chg="del mod">
          <ac:chgData name="Marius Müller" userId="6b6cee40daaee166" providerId="LiveId" clId="{3E72ECCA-70FB-4CC1-B829-7B0810267E8E}" dt="2023-01-25T11:48:42.048" v="6831" actId="478"/>
          <ac:spMkLst>
            <pc:docMk/>
            <pc:sldMk cId="1786025801" sldId="321"/>
            <ac:spMk id="3" creationId="{36F805F3-2127-0803-AB7F-9680DF4E8E96}"/>
          </ac:spMkLst>
        </pc:spChg>
        <pc:spChg chg="del">
          <ac:chgData name="Marius Müller" userId="6b6cee40daaee166" providerId="LiveId" clId="{3E72ECCA-70FB-4CC1-B829-7B0810267E8E}" dt="2023-01-25T11:48:40.809" v="6829" actId="478"/>
          <ac:spMkLst>
            <pc:docMk/>
            <pc:sldMk cId="1786025801" sldId="321"/>
            <ac:spMk id="4" creationId="{73F06848-CE21-0155-10D2-7DEFB1412E30}"/>
          </ac:spMkLst>
        </pc:spChg>
        <pc:spChg chg="del">
          <ac:chgData name="Marius Müller" userId="6b6cee40daaee166" providerId="LiveId" clId="{3E72ECCA-70FB-4CC1-B829-7B0810267E8E}" dt="2023-01-25T11:48:43.361" v="6832" actId="478"/>
          <ac:spMkLst>
            <pc:docMk/>
            <pc:sldMk cId="1786025801" sldId="321"/>
            <ac:spMk id="5" creationId="{42FA9E5B-1491-5A66-D789-7558F6EAC568}"/>
          </ac:spMkLst>
        </pc:spChg>
        <pc:spChg chg="del mod">
          <ac:chgData name="Marius Müller" userId="6b6cee40daaee166" providerId="LiveId" clId="{3E72ECCA-70FB-4CC1-B829-7B0810267E8E}" dt="2023-01-25T11:48:46.993" v="6834" actId="478"/>
          <ac:spMkLst>
            <pc:docMk/>
            <pc:sldMk cId="1786025801" sldId="321"/>
            <ac:spMk id="6" creationId="{D0AFF464-5854-781D-EB4D-C9C9B17474BA}"/>
          </ac:spMkLst>
        </pc:spChg>
        <pc:picChg chg="add mod">
          <ac:chgData name="Marius Müller" userId="6b6cee40daaee166" providerId="LiveId" clId="{3E72ECCA-70FB-4CC1-B829-7B0810267E8E}" dt="2023-01-25T11:48:56.207" v="6840" actId="14100"/>
          <ac:picMkLst>
            <pc:docMk/>
            <pc:sldMk cId="1786025801" sldId="321"/>
            <ac:picMk id="8" creationId="{70861270-FB4E-5B16-93CE-25232CB6386A}"/>
          </ac:picMkLst>
        </pc:picChg>
        <pc:picChg chg="add del mod">
          <ac:chgData name="Marius Müller" userId="6b6cee40daaee166" providerId="LiveId" clId="{3E72ECCA-70FB-4CC1-B829-7B0810267E8E}" dt="2023-01-25T11:49:49.359" v="6846" actId="478"/>
          <ac:picMkLst>
            <pc:docMk/>
            <pc:sldMk cId="1786025801" sldId="321"/>
            <ac:picMk id="9" creationId="{8AB04E06-0028-107D-75E4-7206C2BBEA91}"/>
          </ac:picMkLst>
        </pc:picChg>
        <pc:picChg chg="add mod">
          <ac:chgData name="Marius Müller" userId="6b6cee40daaee166" providerId="LiveId" clId="{3E72ECCA-70FB-4CC1-B829-7B0810267E8E}" dt="2023-01-25T16:29:41.968" v="12217" actId="1035"/>
          <ac:picMkLst>
            <pc:docMk/>
            <pc:sldMk cId="1786025801" sldId="321"/>
            <ac:picMk id="11" creationId="{09B0F263-0618-6558-CF67-80DA8AB2788D}"/>
          </ac:picMkLst>
        </pc:picChg>
        <pc:picChg chg="add mod">
          <ac:chgData name="Marius Müller" userId="6b6cee40daaee166" providerId="LiveId" clId="{3E72ECCA-70FB-4CC1-B829-7B0810267E8E}" dt="2023-01-25T16:29:49.272" v="12224" actId="1035"/>
          <ac:picMkLst>
            <pc:docMk/>
            <pc:sldMk cId="1786025801" sldId="321"/>
            <ac:picMk id="13" creationId="{DB01E2F1-DE77-D457-B226-3DFF50BE21C4}"/>
          </ac:picMkLst>
        </pc:picChg>
      </pc:sldChg>
      <pc:sldChg chg="add del">
        <pc:chgData name="Marius Müller" userId="6b6cee40daaee166" providerId="LiveId" clId="{3E72ECCA-70FB-4CC1-B829-7B0810267E8E}" dt="2023-01-25T11:46:54.880" v="6815" actId="2696"/>
        <pc:sldMkLst>
          <pc:docMk/>
          <pc:sldMk cId="3831809617" sldId="321"/>
        </pc:sldMkLst>
      </pc:sldChg>
      <pc:sldChg chg="new del">
        <pc:chgData name="Marius Müller" userId="6b6cee40daaee166" providerId="LiveId" clId="{3E72ECCA-70FB-4CC1-B829-7B0810267E8E}" dt="2023-01-25T13:05:45.081" v="7785" actId="2696"/>
        <pc:sldMkLst>
          <pc:docMk/>
          <pc:sldMk cId="732506454" sldId="322"/>
        </pc:sldMkLst>
      </pc:sldChg>
      <pc:sldChg chg="add del">
        <pc:chgData name="Marius Müller" userId="6b6cee40daaee166" providerId="LiveId" clId="{3E72ECCA-70FB-4CC1-B829-7B0810267E8E}" dt="2023-01-25T11:46:54.880" v="6815" actId="2696"/>
        <pc:sldMkLst>
          <pc:docMk/>
          <pc:sldMk cId="1488770352" sldId="322"/>
        </pc:sldMkLst>
      </pc:sldChg>
      <pc:sldChg chg="add del">
        <pc:chgData name="Marius Müller" userId="6b6cee40daaee166" providerId="LiveId" clId="{3E72ECCA-70FB-4CC1-B829-7B0810267E8E}" dt="2023-01-25T11:46:54.880" v="6815" actId="2696"/>
        <pc:sldMkLst>
          <pc:docMk/>
          <pc:sldMk cId="399853370" sldId="323"/>
        </pc:sldMkLst>
      </pc:sldChg>
      <pc:sldChg chg="addSp delSp modSp new mod modNotesTx">
        <pc:chgData name="Marius Müller" userId="6b6cee40daaee166" providerId="LiveId" clId="{3E72ECCA-70FB-4CC1-B829-7B0810267E8E}" dt="2023-01-25T16:27:26.960" v="12148"/>
        <pc:sldMkLst>
          <pc:docMk/>
          <pc:sldMk cId="2157823289" sldId="323"/>
        </pc:sldMkLst>
        <pc:spChg chg="del">
          <ac:chgData name="Marius Müller" userId="6b6cee40daaee166" providerId="LiveId" clId="{3E72ECCA-70FB-4CC1-B829-7B0810267E8E}" dt="2023-01-25T12:51:55.722" v="7302" actId="478"/>
          <ac:spMkLst>
            <pc:docMk/>
            <pc:sldMk cId="2157823289" sldId="323"/>
            <ac:spMk id="2" creationId="{281DC4DC-AFFE-EB5D-56CC-1C2702D99E1C}"/>
          </ac:spMkLst>
        </pc:spChg>
        <pc:spChg chg="mod">
          <ac:chgData name="Marius Müller" userId="6b6cee40daaee166" providerId="LiveId" clId="{3E72ECCA-70FB-4CC1-B829-7B0810267E8E}" dt="2023-01-25T16:27:26.960" v="12148"/>
          <ac:spMkLst>
            <pc:docMk/>
            <pc:sldMk cId="2157823289" sldId="323"/>
            <ac:spMk id="4" creationId="{E784F358-A730-0DD6-2E41-D776506F981D}"/>
          </ac:spMkLst>
        </pc:spChg>
        <pc:spChg chg="add mod">
          <ac:chgData name="Marius Müller" userId="6b6cee40daaee166" providerId="LiveId" clId="{3E72ECCA-70FB-4CC1-B829-7B0810267E8E}" dt="2023-01-25T12:52:44.595" v="7307"/>
          <ac:spMkLst>
            <pc:docMk/>
            <pc:sldMk cId="2157823289" sldId="323"/>
            <ac:spMk id="10" creationId="{F4CB5610-0046-CA5A-2333-8E78BBB454B4}"/>
          </ac:spMkLst>
        </pc:spChg>
        <pc:picChg chg="add del mod">
          <ac:chgData name="Marius Müller" userId="6b6cee40daaee166" providerId="LiveId" clId="{3E72ECCA-70FB-4CC1-B829-7B0810267E8E}" dt="2023-01-25T13:01:48.523" v="7360" actId="478"/>
          <ac:picMkLst>
            <pc:docMk/>
            <pc:sldMk cId="2157823289" sldId="323"/>
            <ac:picMk id="8" creationId="{0088B5F0-285A-40FA-859C-39E0133B7161}"/>
          </ac:picMkLst>
        </pc:picChg>
        <pc:picChg chg="add mod">
          <ac:chgData name="Marius Müller" userId="6b6cee40daaee166" providerId="LiveId" clId="{3E72ECCA-70FB-4CC1-B829-7B0810267E8E}" dt="2023-01-25T12:52:44.595" v="7307"/>
          <ac:picMkLst>
            <pc:docMk/>
            <pc:sldMk cId="2157823289" sldId="323"/>
            <ac:picMk id="9" creationId="{6065C78B-BB56-A428-CF23-9B76C21763BD}"/>
          </ac:picMkLst>
        </pc:picChg>
        <pc:picChg chg="add mod">
          <ac:chgData name="Marius Müller" userId="6b6cee40daaee166" providerId="LiveId" clId="{3E72ECCA-70FB-4CC1-B829-7B0810267E8E}" dt="2023-01-25T13:00:15.696" v="7359" actId="14100"/>
          <ac:picMkLst>
            <pc:docMk/>
            <pc:sldMk cId="2157823289" sldId="323"/>
            <ac:picMk id="12" creationId="{DAD24048-435C-2CB5-43B3-1A3226B3BDEB}"/>
          </ac:picMkLst>
        </pc:picChg>
        <pc:picChg chg="add del mod">
          <ac:chgData name="Marius Müller" userId="6b6cee40daaee166" providerId="LiveId" clId="{3E72ECCA-70FB-4CC1-B829-7B0810267E8E}" dt="2023-01-25T13:02:08.637" v="7383" actId="478"/>
          <ac:picMkLst>
            <pc:docMk/>
            <pc:sldMk cId="2157823289" sldId="323"/>
            <ac:picMk id="14" creationId="{B35C8BE7-E3A5-CC35-19D1-4FE0962A4D52}"/>
          </ac:picMkLst>
        </pc:picChg>
        <pc:picChg chg="add mod">
          <ac:chgData name="Marius Müller" userId="6b6cee40daaee166" providerId="LiveId" clId="{3E72ECCA-70FB-4CC1-B829-7B0810267E8E}" dt="2023-01-25T13:02:27.935" v="7393" actId="1037"/>
          <ac:picMkLst>
            <pc:docMk/>
            <pc:sldMk cId="2157823289" sldId="323"/>
            <ac:picMk id="16" creationId="{6F5438E1-5E29-0ED4-CD3C-149770591717}"/>
          </ac:picMkLst>
        </pc:picChg>
      </pc:sldChg>
      <pc:sldChg chg="addSp delSp modSp new mod modNotesTx">
        <pc:chgData name="Marius Müller" userId="6b6cee40daaee166" providerId="LiveId" clId="{3E72ECCA-70FB-4CC1-B829-7B0810267E8E}" dt="2023-01-25T16:27:32.776" v="12151"/>
        <pc:sldMkLst>
          <pc:docMk/>
          <pc:sldMk cId="2932973293" sldId="324"/>
        </pc:sldMkLst>
        <pc:spChg chg="del">
          <ac:chgData name="Marius Müller" userId="6b6cee40daaee166" providerId="LiveId" clId="{3E72ECCA-70FB-4CC1-B829-7B0810267E8E}" dt="2023-01-25T12:52:33.638" v="7305" actId="478"/>
          <ac:spMkLst>
            <pc:docMk/>
            <pc:sldMk cId="2932973293" sldId="324"/>
            <ac:spMk id="2" creationId="{90670639-69D6-F844-4CE5-E533605E912D}"/>
          </ac:spMkLst>
        </pc:spChg>
        <pc:spChg chg="mod">
          <ac:chgData name="Marius Müller" userId="6b6cee40daaee166" providerId="LiveId" clId="{3E72ECCA-70FB-4CC1-B829-7B0810267E8E}" dt="2023-01-25T16:27:32.776" v="12151"/>
          <ac:spMkLst>
            <pc:docMk/>
            <pc:sldMk cId="2932973293" sldId="324"/>
            <ac:spMk id="4" creationId="{49B44AAC-9CDD-4F13-C6B8-4EBE3FDF9ED8}"/>
          </ac:spMkLst>
        </pc:spChg>
        <pc:spChg chg="add mod">
          <ac:chgData name="Marius Müller" userId="6b6cee40daaee166" providerId="LiveId" clId="{3E72ECCA-70FB-4CC1-B829-7B0810267E8E}" dt="2023-01-25T12:52:53.996" v="7310"/>
          <ac:spMkLst>
            <pc:docMk/>
            <pc:sldMk cId="2932973293" sldId="324"/>
            <ac:spMk id="10" creationId="{8E6ADFD8-CF3B-6CB5-3A45-2C80A22F017D}"/>
          </ac:spMkLst>
        </pc:spChg>
        <pc:picChg chg="add mod">
          <ac:chgData name="Marius Müller" userId="6b6cee40daaee166" providerId="LiveId" clId="{3E72ECCA-70FB-4CC1-B829-7B0810267E8E}" dt="2023-01-25T12:59:25.886" v="7351" actId="1038"/>
          <ac:picMkLst>
            <pc:docMk/>
            <pc:sldMk cId="2932973293" sldId="324"/>
            <ac:picMk id="8" creationId="{0506264B-58DF-8ED6-225C-E0687399262F}"/>
          </ac:picMkLst>
        </pc:picChg>
        <pc:picChg chg="add mod">
          <ac:chgData name="Marius Müller" userId="6b6cee40daaee166" providerId="LiveId" clId="{3E72ECCA-70FB-4CC1-B829-7B0810267E8E}" dt="2023-01-25T12:52:53.996" v="7310"/>
          <ac:picMkLst>
            <pc:docMk/>
            <pc:sldMk cId="2932973293" sldId="324"/>
            <ac:picMk id="9" creationId="{45990DFC-7681-B579-0A75-E63367EA3D4E}"/>
          </ac:picMkLst>
        </pc:picChg>
      </pc:sldChg>
      <pc:sldChg chg="addSp modSp add mod modNotesTx">
        <pc:chgData name="Marius Müller" userId="6b6cee40daaee166" providerId="LiveId" clId="{3E72ECCA-70FB-4CC1-B829-7B0810267E8E}" dt="2023-01-25T16:27:29.152" v="12149"/>
        <pc:sldMkLst>
          <pc:docMk/>
          <pc:sldMk cId="582386366" sldId="325"/>
        </pc:sldMkLst>
        <pc:spChg chg="mod">
          <ac:chgData name="Marius Müller" userId="6b6cee40daaee166" providerId="LiveId" clId="{3E72ECCA-70FB-4CC1-B829-7B0810267E8E}" dt="2023-01-25T16:27:29.152" v="12149"/>
          <ac:spMkLst>
            <pc:docMk/>
            <pc:sldMk cId="582386366" sldId="325"/>
            <ac:spMk id="4" creationId="{E784F358-A730-0DD6-2E41-D776506F981D}"/>
          </ac:spMkLst>
        </pc:spChg>
        <pc:picChg chg="add mod">
          <ac:chgData name="Marius Müller" userId="6b6cee40daaee166" providerId="LiveId" clId="{3E72ECCA-70FB-4CC1-B829-7B0810267E8E}" dt="2023-01-25T13:03:24.105" v="7465" actId="14100"/>
          <ac:picMkLst>
            <pc:docMk/>
            <pc:sldMk cId="582386366" sldId="325"/>
            <ac:picMk id="7" creationId="{F34F9C70-B98F-B6F2-F0C9-1AB33C60AEB1}"/>
          </ac:picMkLst>
        </pc:picChg>
      </pc:sldChg>
      <pc:sldChg chg="modSp add mod modNotesTx">
        <pc:chgData name="Marius Müller" userId="6b6cee40daaee166" providerId="LiveId" clId="{3E72ECCA-70FB-4CC1-B829-7B0810267E8E}" dt="2023-01-25T16:27:31.416" v="12150"/>
        <pc:sldMkLst>
          <pc:docMk/>
          <pc:sldMk cId="990147476" sldId="326"/>
        </pc:sldMkLst>
        <pc:spChg chg="mod">
          <ac:chgData name="Marius Müller" userId="6b6cee40daaee166" providerId="LiveId" clId="{3E72ECCA-70FB-4CC1-B829-7B0810267E8E}" dt="2023-01-25T16:27:31.416" v="12150"/>
          <ac:spMkLst>
            <pc:docMk/>
            <pc:sldMk cId="990147476" sldId="326"/>
            <ac:spMk id="4" creationId="{E784F358-A730-0DD6-2E41-D776506F981D}"/>
          </ac:spMkLst>
        </pc:spChg>
      </pc:sldChg>
      <pc:sldChg chg="addSp modSp add mod modNotesTx">
        <pc:chgData name="Marius Müller" userId="6b6cee40daaee166" providerId="LiveId" clId="{3E72ECCA-70FB-4CC1-B829-7B0810267E8E}" dt="2023-01-25T16:29:28.890" v="12213"/>
        <pc:sldMkLst>
          <pc:docMk/>
          <pc:sldMk cId="2283786592" sldId="327"/>
        </pc:sldMkLst>
        <pc:spChg chg="add mod">
          <ac:chgData name="Marius Müller" userId="6b6cee40daaee166" providerId="LiveId" clId="{3E72ECCA-70FB-4CC1-B829-7B0810267E8E}" dt="2023-01-25T16:29:28.890" v="12213"/>
          <ac:spMkLst>
            <pc:docMk/>
            <pc:sldMk cId="2283786592" sldId="327"/>
            <ac:spMk id="3" creationId="{D1DE70A9-D418-D883-5A41-AA561D3673CE}"/>
          </ac:spMkLst>
        </pc:spChg>
        <pc:picChg chg="add mod">
          <ac:chgData name="Marius Müller" userId="6b6cee40daaee166" providerId="LiveId" clId="{3E72ECCA-70FB-4CC1-B829-7B0810267E8E}" dt="2023-01-25T16:29:27.358" v="12212" actId="1035"/>
          <ac:picMkLst>
            <pc:docMk/>
            <pc:sldMk cId="2283786592" sldId="327"/>
            <ac:picMk id="2" creationId="{6AA943A8-B113-8E82-7139-DA98A9E9B1F7}"/>
          </ac:picMkLst>
        </pc:picChg>
        <pc:picChg chg="mod">
          <ac:chgData name="Marius Müller" userId="6b6cee40daaee166" providerId="LiveId" clId="{3E72ECCA-70FB-4CC1-B829-7B0810267E8E}" dt="2023-01-25T16:29:27.358" v="12212" actId="1035"/>
          <ac:picMkLst>
            <pc:docMk/>
            <pc:sldMk cId="2283786592" sldId="327"/>
            <ac:picMk id="11" creationId="{09B0F263-0618-6558-CF67-80DA8AB2788D}"/>
          </ac:picMkLst>
        </pc:picChg>
      </pc:sldChg>
      <pc:sldChg chg="addSp modSp add mod modNotesTx">
        <pc:chgData name="Marius Müller" userId="6b6cee40daaee166" providerId="LiveId" clId="{3E72ECCA-70FB-4CC1-B829-7B0810267E8E}" dt="2023-01-25T16:30:04.949" v="12239"/>
        <pc:sldMkLst>
          <pc:docMk/>
          <pc:sldMk cId="2502858557" sldId="328"/>
        </pc:sldMkLst>
        <pc:spChg chg="add mod">
          <ac:chgData name="Marius Müller" userId="6b6cee40daaee166" providerId="LiveId" clId="{3E72ECCA-70FB-4CC1-B829-7B0810267E8E}" dt="2023-01-25T16:30:04.949" v="12239"/>
          <ac:spMkLst>
            <pc:docMk/>
            <pc:sldMk cId="2502858557" sldId="328"/>
            <ac:spMk id="3" creationId="{C7BC033C-5135-F428-6313-F8338442348E}"/>
          </ac:spMkLst>
        </pc:spChg>
        <pc:picChg chg="add mod">
          <ac:chgData name="Marius Müller" userId="6b6cee40daaee166" providerId="LiveId" clId="{3E72ECCA-70FB-4CC1-B829-7B0810267E8E}" dt="2023-01-25T16:30:00.065" v="12238" actId="1035"/>
          <ac:picMkLst>
            <pc:docMk/>
            <pc:sldMk cId="2502858557" sldId="328"/>
            <ac:picMk id="2" creationId="{423FC2F3-094A-F20A-8199-381753D9844A}"/>
          </ac:picMkLst>
        </pc:picChg>
        <pc:picChg chg="mod">
          <ac:chgData name="Marius Müller" userId="6b6cee40daaee166" providerId="LiveId" clId="{3E72ECCA-70FB-4CC1-B829-7B0810267E8E}" dt="2023-01-25T16:30:00.065" v="12238" actId="1035"/>
          <ac:picMkLst>
            <pc:docMk/>
            <pc:sldMk cId="2502858557" sldId="328"/>
            <ac:picMk id="11" creationId="{09B0F263-0618-6558-CF67-80DA8AB2788D}"/>
          </ac:picMkLst>
        </pc:picChg>
      </pc:sldChg>
      <pc:sldChg chg="addSp delSp modSp add mod modNotesTx">
        <pc:chgData name="Marius Müller" userId="6b6cee40daaee166" providerId="LiveId" clId="{3E72ECCA-70FB-4CC1-B829-7B0810267E8E}" dt="2023-01-25T16:30:13.686" v="12257"/>
        <pc:sldMkLst>
          <pc:docMk/>
          <pc:sldMk cId="4191184836" sldId="329"/>
        </pc:sldMkLst>
        <pc:spChg chg="add mod">
          <ac:chgData name="Marius Müller" userId="6b6cee40daaee166" providerId="LiveId" clId="{3E72ECCA-70FB-4CC1-B829-7B0810267E8E}" dt="2023-01-25T16:30:13.686" v="12257"/>
          <ac:spMkLst>
            <pc:docMk/>
            <pc:sldMk cId="4191184836" sldId="329"/>
            <ac:spMk id="2" creationId="{1AC2A181-2524-D964-BEEC-5BEF24A6801C}"/>
          </ac:spMkLst>
        </pc:spChg>
        <pc:picChg chg="add mod">
          <ac:chgData name="Marius Müller" userId="6b6cee40daaee166" providerId="LiveId" clId="{3E72ECCA-70FB-4CC1-B829-7B0810267E8E}" dt="2023-01-25T16:30:10.322" v="12256" actId="1035"/>
          <ac:picMkLst>
            <pc:docMk/>
            <pc:sldMk cId="4191184836" sldId="329"/>
            <ac:picMk id="3" creationId="{A7015563-6B50-4924-30D8-4C4344958C70}"/>
          </ac:picMkLst>
        </pc:picChg>
        <pc:picChg chg="del">
          <ac:chgData name="Marius Müller" userId="6b6cee40daaee166" providerId="LiveId" clId="{3E72ECCA-70FB-4CC1-B829-7B0810267E8E}" dt="2023-01-25T14:12:51.113" v="11730" actId="478"/>
          <ac:picMkLst>
            <pc:docMk/>
            <pc:sldMk cId="4191184836" sldId="329"/>
            <ac:picMk id="11" creationId="{09B0F263-0618-6558-CF67-80DA8AB2788D}"/>
          </ac:picMkLst>
        </pc:picChg>
      </pc:sldChg>
      <pc:sldChg chg="modSp new mod modNotesTx">
        <pc:chgData name="Marius Müller" userId="6b6cee40daaee166" providerId="LiveId" clId="{3E72ECCA-70FB-4CC1-B829-7B0810267E8E}" dt="2023-01-25T16:30:48.501" v="12269" actId="20577"/>
        <pc:sldMkLst>
          <pc:docMk/>
          <pc:sldMk cId="1563269080" sldId="330"/>
        </pc:sldMkLst>
        <pc:spChg chg="mod">
          <ac:chgData name="Marius Müller" userId="6b6cee40daaee166" providerId="LiveId" clId="{3E72ECCA-70FB-4CC1-B829-7B0810267E8E}" dt="2023-01-25T13:21:37.252" v="8042" actId="113"/>
          <ac:spMkLst>
            <pc:docMk/>
            <pc:sldMk cId="1563269080" sldId="330"/>
            <ac:spMk id="2" creationId="{54FC165B-1BAE-3E7E-7C8D-22E576454B7A}"/>
          </ac:spMkLst>
        </pc:spChg>
        <pc:spChg chg="mod">
          <ac:chgData name="Marius Müller" userId="6b6cee40daaee166" providerId="LiveId" clId="{3E72ECCA-70FB-4CC1-B829-7B0810267E8E}" dt="2023-01-25T16:30:48.501" v="12269" actId="20577"/>
          <ac:spMkLst>
            <pc:docMk/>
            <pc:sldMk cId="1563269080" sldId="330"/>
            <ac:spMk id="4" creationId="{129093D8-8EF3-FE34-6194-4747CA12A96C}"/>
          </ac:spMkLst>
        </pc:spChg>
      </pc:sldChg>
      <pc:sldChg chg="modSp new mod modNotesTx">
        <pc:chgData name="Marius Müller" userId="6b6cee40daaee166" providerId="LiveId" clId="{3E72ECCA-70FB-4CC1-B829-7B0810267E8E}" dt="2023-01-25T17:02:39.189" v="12815" actId="20577"/>
        <pc:sldMkLst>
          <pc:docMk/>
          <pc:sldMk cId="3210151638" sldId="331"/>
        </pc:sldMkLst>
        <pc:spChg chg="mod">
          <ac:chgData name="Marius Müller" userId="6b6cee40daaee166" providerId="LiveId" clId="{3E72ECCA-70FB-4CC1-B829-7B0810267E8E}" dt="2023-01-25T17:02:39.189" v="12815" actId="20577"/>
          <ac:spMkLst>
            <pc:docMk/>
            <pc:sldMk cId="3210151638" sldId="331"/>
            <ac:spMk id="2" creationId="{0F054578-E8DB-15DD-F522-4B23F8DBB284}"/>
          </ac:spMkLst>
        </pc:spChg>
        <pc:spChg chg="mod">
          <ac:chgData name="Marius Müller" userId="6b6cee40daaee166" providerId="LiveId" clId="{3E72ECCA-70FB-4CC1-B829-7B0810267E8E}" dt="2023-01-25T16:31:16.712" v="12275" actId="20577"/>
          <ac:spMkLst>
            <pc:docMk/>
            <pc:sldMk cId="3210151638" sldId="331"/>
            <ac:spMk id="4" creationId="{E7497A48-383D-75B1-ECAA-9772823226D7}"/>
          </ac:spMkLst>
        </pc:spChg>
        <pc:spChg chg="mod">
          <ac:chgData name="Marius Müller" userId="6b6cee40daaee166" providerId="LiveId" clId="{3E72ECCA-70FB-4CC1-B829-7B0810267E8E}" dt="2023-01-25T13:30:47.262" v="9717" actId="20577"/>
          <ac:spMkLst>
            <pc:docMk/>
            <pc:sldMk cId="3210151638" sldId="331"/>
            <ac:spMk id="6" creationId="{5CF76F6E-A4E1-E977-0BA9-13278EC3CE08}"/>
          </ac:spMkLst>
        </pc:spChg>
      </pc:sldChg>
      <pc:sldChg chg="add modNotesTx">
        <pc:chgData name="Marius Müller" userId="6b6cee40daaee166" providerId="LiveId" clId="{3E72ECCA-70FB-4CC1-B829-7B0810267E8E}" dt="2023-01-25T14:05:15.352" v="11721" actId="20577"/>
        <pc:sldMkLst>
          <pc:docMk/>
          <pc:sldMk cId="1571952798" sldId="332"/>
        </pc:sldMkLst>
      </pc:sldChg>
      <pc:sldChg chg="addSp delSp add mod modNotesTx">
        <pc:chgData name="Marius Müller" userId="6b6cee40daaee166" providerId="LiveId" clId="{3E72ECCA-70FB-4CC1-B829-7B0810267E8E}" dt="2023-01-25T16:34:28.516" v="12281" actId="20577"/>
        <pc:sldMkLst>
          <pc:docMk/>
          <pc:sldMk cId="3891973330" sldId="333"/>
        </pc:sldMkLst>
        <pc:picChg chg="add del">
          <ac:chgData name="Marius Müller" userId="6b6cee40daaee166" providerId="LiveId" clId="{3E72ECCA-70FB-4CC1-B829-7B0810267E8E}" dt="2023-01-25T16:34:22.427" v="12279" actId="478"/>
          <ac:picMkLst>
            <pc:docMk/>
            <pc:sldMk cId="3891973330" sldId="333"/>
            <ac:picMk id="18" creationId="{277D483A-0F64-D8C8-9157-CCE71F24D961}"/>
          </ac:picMkLst>
        </pc:picChg>
      </pc:sldChg>
      <pc:sldChg chg="add modNotesTx">
        <pc:chgData name="Marius Müller" userId="6b6cee40daaee166" providerId="LiveId" clId="{3E72ECCA-70FB-4CC1-B829-7B0810267E8E}" dt="2023-01-25T16:43:37.976" v="12570" actId="20577"/>
        <pc:sldMkLst>
          <pc:docMk/>
          <pc:sldMk cId="1401774542" sldId="334"/>
        </pc:sldMkLst>
      </pc:sldChg>
      <pc:sldChg chg="modSp new mod modNotesTx">
        <pc:chgData name="Marius Müller" userId="6b6cee40daaee166" providerId="LiveId" clId="{3E72ECCA-70FB-4CC1-B829-7B0810267E8E}" dt="2023-01-25T17:20:12.739" v="14166" actId="20577"/>
        <pc:sldMkLst>
          <pc:docMk/>
          <pc:sldMk cId="1706618430" sldId="335"/>
        </pc:sldMkLst>
        <pc:spChg chg="mod">
          <ac:chgData name="Marius Müller" userId="6b6cee40daaee166" providerId="LiveId" clId="{3E72ECCA-70FB-4CC1-B829-7B0810267E8E}" dt="2023-01-25T17:17:53.063" v="13983" actId="20577"/>
          <ac:spMkLst>
            <pc:docMk/>
            <pc:sldMk cId="1706618430" sldId="335"/>
            <ac:spMk id="2" creationId="{A0AE2875-7439-7D5C-861A-3D4A3E6B9FD7}"/>
          </ac:spMkLst>
        </pc:spChg>
        <pc:spChg chg="mod">
          <ac:chgData name="Marius Müller" userId="6b6cee40daaee166" providerId="LiveId" clId="{3E72ECCA-70FB-4CC1-B829-7B0810267E8E}" dt="2023-01-25T17:03:27.281" v="12841" actId="20577"/>
          <ac:spMkLst>
            <pc:docMk/>
            <pc:sldMk cId="1706618430" sldId="335"/>
            <ac:spMk id="6" creationId="{B8E7B8FB-97B5-9D4B-809A-54F788187644}"/>
          </ac:spMkLst>
        </pc:spChg>
      </pc:sldChg>
    </pc:docChg>
  </pc:docChgLst>
  <pc:docChgLst>
    <pc:chgData name="Marius Müller" userId="6b6cee40daaee166" providerId="LiveId" clId="{64300F88-A8DB-45DB-BF6F-F1086DCAEFC7}"/>
    <pc:docChg chg="undo custSel addSld modSld">
      <pc:chgData name="Marius Müller" userId="6b6cee40daaee166" providerId="LiveId" clId="{64300F88-A8DB-45DB-BF6F-F1086DCAEFC7}" dt="2023-01-24T16:21:51.950" v="1768" actId="20577"/>
      <pc:docMkLst>
        <pc:docMk/>
      </pc:docMkLst>
      <pc:sldChg chg="modNotesTx">
        <pc:chgData name="Marius Müller" userId="6b6cee40daaee166" providerId="LiveId" clId="{64300F88-A8DB-45DB-BF6F-F1086DCAEFC7}" dt="2023-01-24T15:58:31.990" v="36" actId="20577"/>
        <pc:sldMkLst>
          <pc:docMk/>
          <pc:sldMk cId="2557979125" sldId="295"/>
        </pc:sldMkLst>
      </pc:sldChg>
      <pc:sldChg chg="modSp mod modNotesTx">
        <pc:chgData name="Marius Müller" userId="6b6cee40daaee166" providerId="LiveId" clId="{64300F88-A8DB-45DB-BF6F-F1086DCAEFC7}" dt="2023-01-24T16:00:51.461" v="316" actId="113"/>
        <pc:sldMkLst>
          <pc:docMk/>
          <pc:sldMk cId="366642008" sldId="298"/>
        </pc:sldMkLst>
        <pc:spChg chg="mod">
          <ac:chgData name="Marius Müller" userId="6b6cee40daaee166" providerId="LiveId" clId="{64300F88-A8DB-45DB-BF6F-F1086DCAEFC7}" dt="2023-01-24T16:00:51.461" v="316" actId="113"/>
          <ac:spMkLst>
            <pc:docMk/>
            <pc:sldMk cId="366642008" sldId="298"/>
            <ac:spMk id="2" creationId="{53C26F66-051F-B270-44C1-515A1C8F3AF7}"/>
          </ac:spMkLst>
        </pc:spChg>
        <pc:picChg chg="mod">
          <ac:chgData name="Marius Müller" userId="6b6cee40daaee166" providerId="LiveId" clId="{64300F88-A8DB-45DB-BF6F-F1086DCAEFC7}" dt="2023-01-24T16:00:40.614" v="315" actId="1076"/>
          <ac:picMkLst>
            <pc:docMk/>
            <pc:sldMk cId="366642008" sldId="298"/>
            <ac:picMk id="18" creationId="{277D483A-0F64-D8C8-9157-CCE71F24D961}"/>
          </ac:picMkLst>
        </pc:picChg>
      </pc:sldChg>
      <pc:sldChg chg="modSp mod modNotesTx">
        <pc:chgData name="Marius Müller" userId="6b6cee40daaee166" providerId="LiveId" clId="{64300F88-A8DB-45DB-BF6F-F1086DCAEFC7}" dt="2023-01-24T16:16:52.040" v="993" actId="20577"/>
        <pc:sldMkLst>
          <pc:docMk/>
          <pc:sldMk cId="2743067206" sldId="299"/>
        </pc:sldMkLst>
        <pc:spChg chg="mod">
          <ac:chgData name="Marius Müller" userId="6b6cee40daaee166" providerId="LiveId" clId="{64300F88-A8DB-45DB-BF6F-F1086DCAEFC7}" dt="2023-01-24T16:03:34.195" v="457" actId="20577"/>
          <ac:spMkLst>
            <pc:docMk/>
            <pc:sldMk cId="2743067206" sldId="299"/>
            <ac:spMk id="2" creationId="{53C26F66-051F-B270-44C1-515A1C8F3AF7}"/>
          </ac:spMkLst>
        </pc:spChg>
      </pc:sldChg>
      <pc:sldChg chg="addSp delSp modSp mod addAnim delAnim modAnim modNotesTx">
        <pc:chgData name="Marius Müller" userId="6b6cee40daaee166" providerId="LiveId" clId="{64300F88-A8DB-45DB-BF6F-F1086DCAEFC7}" dt="2023-01-24T16:19:00.468" v="1393" actId="20577"/>
        <pc:sldMkLst>
          <pc:docMk/>
          <pc:sldMk cId="998143073" sldId="308"/>
        </pc:sldMkLst>
        <pc:spChg chg="mod">
          <ac:chgData name="Marius Müller" userId="6b6cee40daaee166" providerId="LiveId" clId="{64300F88-A8DB-45DB-BF6F-F1086DCAEFC7}" dt="2023-01-24T16:17:08.238" v="995"/>
          <ac:spMkLst>
            <pc:docMk/>
            <pc:sldMk cId="998143073" sldId="308"/>
            <ac:spMk id="6" creationId="{00000000-0000-0000-0000-000000000000}"/>
          </ac:spMkLst>
        </pc:spChg>
        <pc:picChg chg="add del">
          <ac:chgData name="Marius Müller" userId="6b6cee40daaee166" providerId="LiveId" clId="{64300F88-A8DB-45DB-BF6F-F1086DCAEFC7}" dt="2023-01-24T16:13:32.708" v="987" actId="478"/>
          <ac:picMkLst>
            <pc:docMk/>
            <pc:sldMk cId="998143073" sldId="308"/>
            <ac:picMk id="2" creationId="{00000000-0000-0000-0000-000000000000}"/>
          </ac:picMkLst>
        </pc:picChg>
      </pc:sldChg>
      <pc:sldChg chg="modSp mod modNotesTx">
        <pc:chgData name="Marius Müller" userId="6b6cee40daaee166" providerId="LiveId" clId="{64300F88-A8DB-45DB-BF6F-F1086DCAEFC7}" dt="2023-01-24T16:19:54.810" v="1582" actId="5793"/>
        <pc:sldMkLst>
          <pc:docMk/>
          <pc:sldMk cId="3238377460" sldId="311"/>
        </pc:sldMkLst>
        <pc:spChg chg="mod">
          <ac:chgData name="Marius Müller" userId="6b6cee40daaee166" providerId="LiveId" clId="{64300F88-A8DB-45DB-BF6F-F1086DCAEFC7}" dt="2023-01-24T16:17:11.374" v="997"/>
          <ac:spMkLst>
            <pc:docMk/>
            <pc:sldMk cId="3238377460" sldId="311"/>
            <ac:spMk id="6" creationId="{00000000-0000-0000-0000-000000000000}"/>
          </ac:spMkLst>
        </pc:spChg>
      </pc:sldChg>
      <pc:sldChg chg="modNotesTx">
        <pc:chgData name="Marius Müller" userId="6b6cee40daaee166" providerId="LiveId" clId="{64300F88-A8DB-45DB-BF6F-F1086DCAEFC7}" dt="2023-01-24T16:21:09.844" v="1703"/>
        <pc:sldMkLst>
          <pc:docMk/>
          <pc:sldMk cId="646115439" sldId="312"/>
        </pc:sldMkLst>
      </pc:sldChg>
      <pc:sldChg chg="add modNotesTx">
        <pc:chgData name="Marius Müller" userId="6b6cee40daaee166" providerId="LiveId" clId="{64300F88-A8DB-45DB-BF6F-F1086DCAEFC7}" dt="2023-01-24T16:21:51.950" v="1768" actId="20577"/>
        <pc:sldMkLst>
          <pc:docMk/>
          <pc:sldMk cId="2164155330" sldId="316"/>
        </pc:sldMkLst>
      </pc:sldChg>
    </pc:docChg>
  </pc:docChgLst>
  <pc:docChgLst>
    <pc:chgData name="Marius Müller" userId="6b6cee40daaee166" providerId="LiveId" clId="{09041E64-A4D8-40CD-AFD4-085B09F708F6}"/>
    <pc:docChg chg="undo custSel addSld delSld modSld">
      <pc:chgData name="Marius Müller" userId="6b6cee40daaee166" providerId="LiveId" clId="{09041E64-A4D8-40CD-AFD4-085B09F708F6}" dt="2023-02-25T15:54:43.907" v="1314" actId="113"/>
      <pc:docMkLst>
        <pc:docMk/>
      </pc:docMkLst>
      <pc:sldChg chg="modNotesTx">
        <pc:chgData name="Marius Müller" userId="6b6cee40daaee166" providerId="LiveId" clId="{09041E64-A4D8-40CD-AFD4-085B09F708F6}" dt="2023-02-25T15:11:40.712" v="0" actId="20577"/>
        <pc:sldMkLst>
          <pc:docMk/>
          <pc:sldMk cId="0" sldId="258"/>
        </pc:sldMkLst>
      </pc:sldChg>
      <pc:sldChg chg="modSp mod">
        <pc:chgData name="Marius Müller" userId="6b6cee40daaee166" providerId="LiveId" clId="{09041E64-A4D8-40CD-AFD4-085B09F708F6}" dt="2023-02-25T15:48:32.380" v="1194" actId="20577"/>
        <pc:sldMkLst>
          <pc:docMk/>
          <pc:sldMk cId="2803804131" sldId="259"/>
        </pc:sldMkLst>
        <pc:spChg chg="mod">
          <ac:chgData name="Marius Müller" userId="6b6cee40daaee166" providerId="LiveId" clId="{09041E64-A4D8-40CD-AFD4-085B09F708F6}" dt="2023-02-25T15:48:32.380" v="1194" actId="20577"/>
          <ac:spMkLst>
            <pc:docMk/>
            <pc:sldMk cId="2803804131" sldId="259"/>
            <ac:spMk id="8" creationId="{FF29CB0E-075C-6F81-BCB6-E9CA4A304CC8}"/>
          </ac:spMkLst>
        </pc:spChg>
      </pc:sldChg>
      <pc:sldChg chg="del">
        <pc:chgData name="Marius Müller" userId="6b6cee40daaee166" providerId="LiveId" clId="{09041E64-A4D8-40CD-AFD4-085B09F708F6}" dt="2023-02-25T15:12:32.892" v="5" actId="2696"/>
        <pc:sldMkLst>
          <pc:docMk/>
          <pc:sldMk cId="2915413679" sldId="288"/>
        </pc:sldMkLst>
      </pc:sldChg>
      <pc:sldChg chg="addSp delSp modSp mod">
        <pc:chgData name="Marius Müller" userId="6b6cee40daaee166" providerId="LiveId" clId="{09041E64-A4D8-40CD-AFD4-085B09F708F6}" dt="2023-02-25T15:54:43.907" v="1314" actId="113"/>
        <pc:sldMkLst>
          <pc:docMk/>
          <pc:sldMk cId="3911475833" sldId="289"/>
        </pc:sldMkLst>
        <pc:spChg chg="del mod">
          <ac:chgData name="Marius Müller" userId="6b6cee40daaee166" providerId="LiveId" clId="{09041E64-A4D8-40CD-AFD4-085B09F708F6}" dt="2023-02-25T15:51:54.862" v="1208" actId="478"/>
          <ac:spMkLst>
            <pc:docMk/>
            <pc:sldMk cId="3911475833" sldId="289"/>
            <ac:spMk id="2" creationId="{162B8122-34A4-44EB-DA3A-56F0B63D0FC8}"/>
          </ac:spMkLst>
        </pc:spChg>
        <pc:spChg chg="add del mod">
          <ac:chgData name="Marius Müller" userId="6b6cee40daaee166" providerId="LiveId" clId="{09041E64-A4D8-40CD-AFD4-085B09F708F6}" dt="2023-02-25T15:51:46.638" v="1205"/>
          <ac:spMkLst>
            <pc:docMk/>
            <pc:sldMk cId="3911475833" sldId="289"/>
            <ac:spMk id="7" creationId="{D77A049B-2939-6E35-DE11-3729A8D05B5D}"/>
          </ac:spMkLst>
        </pc:spChg>
        <pc:spChg chg="add del mod">
          <ac:chgData name="Marius Müller" userId="6b6cee40daaee166" providerId="LiveId" clId="{09041E64-A4D8-40CD-AFD4-085B09F708F6}" dt="2023-02-25T15:51:50.901" v="1207"/>
          <ac:spMkLst>
            <pc:docMk/>
            <pc:sldMk cId="3911475833" sldId="289"/>
            <ac:spMk id="8" creationId="{8FF4F65B-D762-EE01-F503-CD7187BA5A6D}"/>
          </ac:spMkLst>
        </pc:spChg>
        <pc:spChg chg="add del mod">
          <ac:chgData name="Marius Müller" userId="6b6cee40daaee166" providerId="LiveId" clId="{09041E64-A4D8-40CD-AFD4-085B09F708F6}" dt="2023-02-25T15:51:57.252" v="1209" actId="478"/>
          <ac:spMkLst>
            <pc:docMk/>
            <pc:sldMk cId="3911475833" sldId="289"/>
            <ac:spMk id="10" creationId="{510F398A-5381-2766-363E-4166C2302901}"/>
          </ac:spMkLst>
        </pc:spChg>
        <pc:spChg chg="add mod">
          <ac:chgData name="Marius Müller" userId="6b6cee40daaee166" providerId="LiveId" clId="{09041E64-A4D8-40CD-AFD4-085B09F708F6}" dt="2023-02-25T15:54:43.907" v="1314" actId="113"/>
          <ac:spMkLst>
            <pc:docMk/>
            <pc:sldMk cId="3911475833" sldId="289"/>
            <ac:spMk id="11" creationId="{AA98589E-DBDA-7F51-783E-3949F79966F0}"/>
          </ac:spMkLst>
        </pc:spChg>
      </pc:sldChg>
      <pc:sldChg chg="del">
        <pc:chgData name="Marius Müller" userId="6b6cee40daaee166" providerId="LiveId" clId="{09041E64-A4D8-40CD-AFD4-085B09F708F6}" dt="2023-02-25T15:12:12.998" v="2" actId="2696"/>
        <pc:sldMkLst>
          <pc:docMk/>
          <pc:sldMk cId="3384487766" sldId="294"/>
        </pc:sldMkLst>
      </pc:sldChg>
      <pc:sldChg chg="del">
        <pc:chgData name="Marius Müller" userId="6b6cee40daaee166" providerId="LiveId" clId="{09041E64-A4D8-40CD-AFD4-085B09F708F6}" dt="2023-02-25T15:12:04.098" v="1" actId="2696"/>
        <pc:sldMkLst>
          <pc:docMk/>
          <pc:sldMk cId="2557979125" sldId="295"/>
        </pc:sldMkLst>
      </pc:sldChg>
      <pc:sldChg chg="addSp modSp mod modNotesTx">
        <pc:chgData name="Marius Müller" userId="6b6cee40daaee166" providerId="LiveId" clId="{09041E64-A4D8-40CD-AFD4-085B09F708F6}" dt="2023-02-25T15:47:02.439" v="1163" actId="20577"/>
        <pc:sldMkLst>
          <pc:docMk/>
          <pc:sldMk cId="366642008" sldId="298"/>
        </pc:sldMkLst>
        <pc:spChg chg="mod">
          <ac:chgData name="Marius Müller" userId="6b6cee40daaee166" providerId="LiveId" clId="{09041E64-A4D8-40CD-AFD4-085B09F708F6}" dt="2023-02-25T15:22:15.406" v="237" actId="20577"/>
          <ac:spMkLst>
            <pc:docMk/>
            <pc:sldMk cId="366642008" sldId="298"/>
            <ac:spMk id="2" creationId="{53C26F66-051F-B270-44C1-515A1C8F3AF7}"/>
          </ac:spMkLst>
        </pc:spChg>
        <pc:spChg chg="mod">
          <ac:chgData name="Marius Müller" userId="6b6cee40daaee166" providerId="LiveId" clId="{09041E64-A4D8-40CD-AFD4-085B09F708F6}" dt="2023-02-25T15:47:02.439" v="1163" actId="20577"/>
          <ac:spMkLst>
            <pc:docMk/>
            <pc:sldMk cId="366642008" sldId="298"/>
            <ac:spMk id="4" creationId="{4394308E-F7EE-F516-6FD4-8D822FE7C69E}"/>
          </ac:spMkLst>
        </pc:spChg>
        <pc:spChg chg="add mod">
          <ac:chgData name="Marius Müller" userId="6b6cee40daaee166" providerId="LiveId" clId="{09041E64-A4D8-40CD-AFD4-085B09F708F6}" dt="2023-02-25T15:22:54.916" v="260" actId="1038"/>
          <ac:spMkLst>
            <pc:docMk/>
            <pc:sldMk cId="366642008" sldId="298"/>
            <ac:spMk id="7" creationId="{E8B55E62-37F3-09DD-D3EC-ADD1FC955A33}"/>
          </ac:spMkLst>
        </pc:spChg>
      </pc:sldChg>
      <pc:sldChg chg="del">
        <pc:chgData name="Marius Müller" userId="6b6cee40daaee166" providerId="LiveId" clId="{09041E64-A4D8-40CD-AFD4-085B09F708F6}" dt="2023-02-25T15:12:04.098" v="1" actId="2696"/>
        <pc:sldMkLst>
          <pc:docMk/>
          <pc:sldMk cId="2743067206" sldId="299"/>
        </pc:sldMkLst>
      </pc:sldChg>
      <pc:sldChg chg="del">
        <pc:chgData name="Marius Müller" userId="6b6cee40daaee166" providerId="LiveId" clId="{09041E64-A4D8-40CD-AFD4-085B09F708F6}" dt="2023-02-25T15:12:49.126" v="8" actId="2696"/>
        <pc:sldMkLst>
          <pc:docMk/>
          <pc:sldMk cId="3437814438" sldId="302"/>
        </pc:sldMkLst>
      </pc:sldChg>
      <pc:sldChg chg="del">
        <pc:chgData name="Marius Müller" userId="6b6cee40daaee166" providerId="LiveId" clId="{09041E64-A4D8-40CD-AFD4-085B09F708F6}" dt="2023-02-25T15:12:27.533" v="4" actId="2696"/>
        <pc:sldMkLst>
          <pc:docMk/>
          <pc:sldMk cId="2150527433" sldId="306"/>
        </pc:sldMkLst>
      </pc:sldChg>
      <pc:sldChg chg="del">
        <pc:chgData name="Marius Müller" userId="6b6cee40daaee166" providerId="LiveId" clId="{09041E64-A4D8-40CD-AFD4-085B09F708F6}" dt="2023-02-25T15:12:27.533" v="4" actId="2696"/>
        <pc:sldMkLst>
          <pc:docMk/>
          <pc:sldMk cId="1563861419" sldId="307"/>
        </pc:sldMkLst>
      </pc:sldChg>
      <pc:sldChg chg="del">
        <pc:chgData name="Marius Müller" userId="6b6cee40daaee166" providerId="LiveId" clId="{09041E64-A4D8-40CD-AFD4-085B09F708F6}" dt="2023-02-25T15:12:04.098" v="1" actId="2696"/>
        <pc:sldMkLst>
          <pc:docMk/>
          <pc:sldMk cId="998143073" sldId="308"/>
        </pc:sldMkLst>
      </pc:sldChg>
      <pc:sldChg chg="del">
        <pc:chgData name="Marius Müller" userId="6b6cee40daaee166" providerId="LiveId" clId="{09041E64-A4D8-40CD-AFD4-085B09F708F6}" dt="2023-02-25T15:12:12.998" v="2" actId="2696"/>
        <pc:sldMkLst>
          <pc:docMk/>
          <pc:sldMk cId="3238377460" sldId="311"/>
        </pc:sldMkLst>
      </pc:sldChg>
      <pc:sldChg chg="del">
        <pc:chgData name="Marius Müller" userId="6b6cee40daaee166" providerId="LiveId" clId="{09041E64-A4D8-40CD-AFD4-085B09F708F6}" dt="2023-02-25T15:12:12.998" v="2" actId="2696"/>
        <pc:sldMkLst>
          <pc:docMk/>
          <pc:sldMk cId="646115439" sldId="312"/>
        </pc:sldMkLst>
      </pc:sldChg>
      <pc:sldChg chg="del">
        <pc:chgData name="Marius Müller" userId="6b6cee40daaee166" providerId="LiveId" clId="{09041E64-A4D8-40CD-AFD4-085B09F708F6}" dt="2023-02-25T15:12:32.892" v="5" actId="2696"/>
        <pc:sldMkLst>
          <pc:docMk/>
          <pc:sldMk cId="265601068" sldId="313"/>
        </pc:sldMkLst>
      </pc:sldChg>
      <pc:sldChg chg="del">
        <pc:chgData name="Marius Müller" userId="6b6cee40daaee166" providerId="LiveId" clId="{09041E64-A4D8-40CD-AFD4-085B09F708F6}" dt="2023-02-25T15:12:37.251" v="6" actId="2696"/>
        <pc:sldMkLst>
          <pc:docMk/>
          <pc:sldMk cId="923301702" sldId="314"/>
        </pc:sldMkLst>
      </pc:sldChg>
      <pc:sldChg chg="del">
        <pc:chgData name="Marius Müller" userId="6b6cee40daaee166" providerId="LiveId" clId="{09041E64-A4D8-40CD-AFD4-085B09F708F6}" dt="2023-02-25T15:12:37.251" v="6" actId="2696"/>
        <pc:sldMkLst>
          <pc:docMk/>
          <pc:sldMk cId="4037763386" sldId="315"/>
        </pc:sldMkLst>
      </pc:sldChg>
      <pc:sldChg chg="del">
        <pc:chgData name="Marius Müller" userId="6b6cee40daaee166" providerId="LiveId" clId="{09041E64-A4D8-40CD-AFD4-085B09F708F6}" dt="2023-02-25T15:12:12.998" v="2" actId="2696"/>
        <pc:sldMkLst>
          <pc:docMk/>
          <pc:sldMk cId="2164155330" sldId="316"/>
        </pc:sldMkLst>
      </pc:sldChg>
      <pc:sldChg chg="del">
        <pc:chgData name="Marius Müller" userId="6b6cee40daaee166" providerId="LiveId" clId="{09041E64-A4D8-40CD-AFD4-085B09F708F6}" dt="2023-02-25T15:12:12.998" v="2" actId="2696"/>
        <pc:sldMkLst>
          <pc:docMk/>
          <pc:sldMk cId="3462982097" sldId="317"/>
        </pc:sldMkLst>
      </pc:sldChg>
      <pc:sldChg chg="del modNotesTx">
        <pc:chgData name="Marius Müller" userId="6b6cee40daaee166" providerId="LiveId" clId="{09041E64-A4D8-40CD-AFD4-085B09F708F6}" dt="2023-02-25T15:13:08.629" v="11" actId="2696"/>
        <pc:sldMkLst>
          <pc:docMk/>
          <pc:sldMk cId="1632637815" sldId="318"/>
        </pc:sldMkLst>
      </pc:sldChg>
      <pc:sldChg chg="del">
        <pc:chgData name="Marius Müller" userId="6b6cee40daaee166" providerId="LiveId" clId="{09041E64-A4D8-40CD-AFD4-085B09F708F6}" dt="2023-02-25T15:12:49.126" v="8" actId="2696"/>
        <pc:sldMkLst>
          <pc:docMk/>
          <pc:sldMk cId="2534027206" sldId="319"/>
        </pc:sldMkLst>
      </pc:sldChg>
      <pc:sldChg chg="del">
        <pc:chgData name="Marius Müller" userId="6b6cee40daaee166" providerId="LiveId" clId="{09041E64-A4D8-40CD-AFD4-085B09F708F6}" dt="2023-02-25T15:12:20.683" v="3" actId="2696"/>
        <pc:sldMkLst>
          <pc:docMk/>
          <pc:sldMk cId="1786025801" sldId="321"/>
        </pc:sldMkLst>
      </pc:sldChg>
      <pc:sldChg chg="del">
        <pc:chgData name="Marius Müller" userId="6b6cee40daaee166" providerId="LiveId" clId="{09041E64-A4D8-40CD-AFD4-085B09F708F6}" dt="2023-02-25T15:12:32.892" v="5" actId="2696"/>
        <pc:sldMkLst>
          <pc:docMk/>
          <pc:sldMk cId="2157823289" sldId="323"/>
        </pc:sldMkLst>
      </pc:sldChg>
      <pc:sldChg chg="del">
        <pc:chgData name="Marius Müller" userId="6b6cee40daaee166" providerId="LiveId" clId="{09041E64-A4D8-40CD-AFD4-085B09F708F6}" dt="2023-02-25T15:12:32.892" v="5" actId="2696"/>
        <pc:sldMkLst>
          <pc:docMk/>
          <pc:sldMk cId="2932973293" sldId="324"/>
        </pc:sldMkLst>
      </pc:sldChg>
      <pc:sldChg chg="del">
        <pc:chgData name="Marius Müller" userId="6b6cee40daaee166" providerId="LiveId" clId="{09041E64-A4D8-40CD-AFD4-085B09F708F6}" dt="2023-02-25T15:12:32.892" v="5" actId="2696"/>
        <pc:sldMkLst>
          <pc:docMk/>
          <pc:sldMk cId="582386366" sldId="325"/>
        </pc:sldMkLst>
      </pc:sldChg>
      <pc:sldChg chg="del">
        <pc:chgData name="Marius Müller" userId="6b6cee40daaee166" providerId="LiveId" clId="{09041E64-A4D8-40CD-AFD4-085B09F708F6}" dt="2023-02-25T15:12:32.892" v="5" actId="2696"/>
        <pc:sldMkLst>
          <pc:docMk/>
          <pc:sldMk cId="990147476" sldId="326"/>
        </pc:sldMkLst>
      </pc:sldChg>
      <pc:sldChg chg="del">
        <pc:chgData name="Marius Müller" userId="6b6cee40daaee166" providerId="LiveId" clId="{09041E64-A4D8-40CD-AFD4-085B09F708F6}" dt="2023-02-25T15:12:20.683" v="3" actId="2696"/>
        <pc:sldMkLst>
          <pc:docMk/>
          <pc:sldMk cId="2283786592" sldId="327"/>
        </pc:sldMkLst>
      </pc:sldChg>
      <pc:sldChg chg="del">
        <pc:chgData name="Marius Müller" userId="6b6cee40daaee166" providerId="LiveId" clId="{09041E64-A4D8-40CD-AFD4-085B09F708F6}" dt="2023-02-25T15:12:20.683" v="3" actId="2696"/>
        <pc:sldMkLst>
          <pc:docMk/>
          <pc:sldMk cId="2502858557" sldId="328"/>
        </pc:sldMkLst>
      </pc:sldChg>
      <pc:sldChg chg="del">
        <pc:chgData name="Marius Müller" userId="6b6cee40daaee166" providerId="LiveId" clId="{09041E64-A4D8-40CD-AFD4-085B09F708F6}" dt="2023-02-25T15:12:20.683" v="3" actId="2696"/>
        <pc:sldMkLst>
          <pc:docMk/>
          <pc:sldMk cId="4191184836" sldId="329"/>
        </pc:sldMkLst>
      </pc:sldChg>
      <pc:sldChg chg="del">
        <pc:chgData name="Marius Müller" userId="6b6cee40daaee166" providerId="LiveId" clId="{09041E64-A4D8-40CD-AFD4-085B09F708F6}" dt="2023-02-25T15:12:27.533" v="4" actId="2696"/>
        <pc:sldMkLst>
          <pc:docMk/>
          <pc:sldMk cId="1563269080" sldId="330"/>
        </pc:sldMkLst>
      </pc:sldChg>
      <pc:sldChg chg="del">
        <pc:chgData name="Marius Müller" userId="6b6cee40daaee166" providerId="LiveId" clId="{09041E64-A4D8-40CD-AFD4-085B09F708F6}" dt="2023-02-25T15:12:27.533" v="4" actId="2696"/>
        <pc:sldMkLst>
          <pc:docMk/>
          <pc:sldMk cId="3210151638" sldId="331"/>
        </pc:sldMkLst>
      </pc:sldChg>
      <pc:sldChg chg="del">
        <pc:chgData name="Marius Müller" userId="6b6cee40daaee166" providerId="LiveId" clId="{09041E64-A4D8-40CD-AFD4-085B09F708F6}" dt="2023-02-25T15:12:04.098" v="1" actId="2696"/>
        <pc:sldMkLst>
          <pc:docMk/>
          <pc:sldMk cId="1571952798" sldId="332"/>
        </pc:sldMkLst>
      </pc:sldChg>
      <pc:sldChg chg="del">
        <pc:chgData name="Marius Müller" userId="6b6cee40daaee166" providerId="LiveId" clId="{09041E64-A4D8-40CD-AFD4-085B09F708F6}" dt="2023-02-25T15:12:04.098" v="1" actId="2696"/>
        <pc:sldMkLst>
          <pc:docMk/>
          <pc:sldMk cId="3891973330" sldId="333"/>
        </pc:sldMkLst>
      </pc:sldChg>
      <pc:sldChg chg="del">
        <pc:chgData name="Marius Müller" userId="6b6cee40daaee166" providerId="LiveId" clId="{09041E64-A4D8-40CD-AFD4-085B09F708F6}" dt="2023-02-25T15:12:44.746" v="7" actId="2696"/>
        <pc:sldMkLst>
          <pc:docMk/>
          <pc:sldMk cId="1401774542" sldId="334"/>
        </pc:sldMkLst>
      </pc:sldChg>
      <pc:sldChg chg="del">
        <pc:chgData name="Marius Müller" userId="6b6cee40daaee166" providerId="LiveId" clId="{09041E64-A4D8-40CD-AFD4-085B09F708F6}" dt="2023-02-25T15:12:27.533" v="4" actId="2696"/>
        <pc:sldMkLst>
          <pc:docMk/>
          <pc:sldMk cId="1706618430" sldId="335"/>
        </pc:sldMkLst>
      </pc:sldChg>
      <pc:sldChg chg="addSp delSp modSp new del mod modClrScheme chgLayout">
        <pc:chgData name="Marius Müller" userId="6b6cee40daaee166" providerId="LiveId" clId="{09041E64-A4D8-40CD-AFD4-085B09F708F6}" dt="2023-02-25T15:44:03.610" v="1125" actId="2696"/>
        <pc:sldMkLst>
          <pc:docMk/>
          <pc:sldMk cId="3755144920" sldId="337"/>
        </pc:sldMkLst>
        <pc:spChg chg="add del mod ord">
          <ac:chgData name="Marius Müller" userId="6b6cee40daaee166" providerId="LiveId" clId="{09041E64-A4D8-40CD-AFD4-085B09F708F6}" dt="2023-02-25T15:24:27.747" v="338" actId="20577"/>
          <ac:spMkLst>
            <pc:docMk/>
            <pc:sldMk cId="3755144920" sldId="337"/>
            <ac:spMk id="2" creationId="{67459476-AA97-235D-2223-51D7419FCAA9}"/>
          </ac:spMkLst>
        </pc:spChg>
        <pc:spChg chg="mod">
          <ac:chgData name="Marius Müller" userId="6b6cee40daaee166" providerId="LiveId" clId="{09041E64-A4D8-40CD-AFD4-085B09F708F6}" dt="2023-02-25T15:24:23.600" v="337" actId="26606"/>
          <ac:spMkLst>
            <pc:docMk/>
            <pc:sldMk cId="3755144920" sldId="337"/>
            <ac:spMk id="3" creationId="{E3E9BDED-7F1F-B8DE-F503-4E86322D58A6}"/>
          </ac:spMkLst>
        </pc:spChg>
        <pc:spChg chg="del">
          <ac:chgData name="Marius Müller" userId="6b6cee40daaee166" providerId="LiveId" clId="{09041E64-A4D8-40CD-AFD4-085B09F708F6}" dt="2023-02-25T15:24:23.600" v="337" actId="26606"/>
          <ac:spMkLst>
            <pc:docMk/>
            <pc:sldMk cId="3755144920" sldId="337"/>
            <ac:spMk id="4" creationId="{493CBE6D-DF7F-C304-3B31-93AE926BF55E}"/>
          </ac:spMkLst>
        </pc:spChg>
        <pc:spChg chg="mod">
          <ac:chgData name="Marius Müller" userId="6b6cee40daaee166" providerId="LiveId" clId="{09041E64-A4D8-40CD-AFD4-085B09F708F6}" dt="2023-02-25T15:24:23.600" v="337" actId="26606"/>
          <ac:spMkLst>
            <pc:docMk/>
            <pc:sldMk cId="3755144920" sldId="337"/>
            <ac:spMk id="5" creationId="{11F4BB6E-5A96-3262-35B3-93BDA7B04B2C}"/>
          </ac:spMkLst>
        </pc:spChg>
        <pc:spChg chg="del">
          <ac:chgData name="Marius Müller" userId="6b6cee40daaee166" providerId="LiveId" clId="{09041E64-A4D8-40CD-AFD4-085B09F708F6}" dt="2023-02-25T15:24:23.600" v="337" actId="26606"/>
          <ac:spMkLst>
            <pc:docMk/>
            <pc:sldMk cId="3755144920" sldId="337"/>
            <ac:spMk id="6" creationId="{0356659B-6118-D29E-E7B8-4E142BBF05C1}"/>
          </ac:spMkLst>
        </pc:spChg>
        <pc:spChg chg="add mod">
          <ac:chgData name="Marius Müller" userId="6b6cee40daaee166" providerId="LiveId" clId="{09041E64-A4D8-40CD-AFD4-085B09F708F6}" dt="2023-02-25T15:24:23.600" v="337" actId="26606"/>
          <ac:spMkLst>
            <pc:docMk/>
            <pc:sldMk cId="3755144920" sldId="337"/>
            <ac:spMk id="19" creationId="{FC88FA0C-7BF7-75D6-A8F9-57A5EC6A177E}"/>
          </ac:spMkLst>
        </pc:spChg>
        <pc:picChg chg="add del">
          <ac:chgData name="Marius Müller" userId="6b6cee40daaee166" providerId="LiveId" clId="{09041E64-A4D8-40CD-AFD4-085B09F708F6}" dt="2023-02-25T15:23:16.893" v="264" actId="22"/>
          <ac:picMkLst>
            <pc:docMk/>
            <pc:sldMk cId="3755144920" sldId="337"/>
            <ac:picMk id="8" creationId="{D8F950CB-C0CF-1EF4-9F31-514035E85A7F}"/>
          </ac:picMkLst>
        </pc:picChg>
        <pc:picChg chg="add del mod">
          <ac:chgData name="Marius Müller" userId="6b6cee40daaee166" providerId="LiveId" clId="{09041E64-A4D8-40CD-AFD4-085B09F708F6}" dt="2023-02-25T15:23:27.702" v="268" actId="22"/>
          <ac:picMkLst>
            <pc:docMk/>
            <pc:sldMk cId="3755144920" sldId="337"/>
            <ac:picMk id="10" creationId="{2A6FCBA9-F2CC-8318-3F97-45CE2806F4DE}"/>
          </ac:picMkLst>
        </pc:picChg>
        <pc:picChg chg="add del mod">
          <ac:chgData name="Marius Müller" userId="6b6cee40daaee166" providerId="LiveId" clId="{09041E64-A4D8-40CD-AFD4-085B09F708F6}" dt="2023-02-25T15:24:00.748" v="305" actId="478"/>
          <ac:picMkLst>
            <pc:docMk/>
            <pc:sldMk cId="3755144920" sldId="337"/>
            <ac:picMk id="12" creationId="{1E486832-30CF-D388-BB4A-C7DEB9BB3235}"/>
          </ac:picMkLst>
        </pc:picChg>
        <pc:picChg chg="add mod ord">
          <ac:chgData name="Marius Müller" userId="6b6cee40daaee166" providerId="LiveId" clId="{09041E64-A4D8-40CD-AFD4-085B09F708F6}" dt="2023-02-25T15:24:34.323" v="339" actId="1076"/>
          <ac:picMkLst>
            <pc:docMk/>
            <pc:sldMk cId="3755144920" sldId="337"/>
            <ac:picMk id="14" creationId="{A25AB12B-E7B0-19D4-A96D-4D9263416C66}"/>
          </ac:picMkLst>
        </pc:picChg>
      </pc:sldChg>
      <pc:sldChg chg="addSp delSp modSp add del mod">
        <pc:chgData name="Marius Müller" userId="6b6cee40daaee166" providerId="LiveId" clId="{09041E64-A4D8-40CD-AFD4-085B09F708F6}" dt="2023-02-25T15:44:01.274" v="1124" actId="2696"/>
        <pc:sldMkLst>
          <pc:docMk/>
          <pc:sldMk cId="506748031" sldId="338"/>
        </pc:sldMkLst>
        <pc:spChg chg="add mod">
          <ac:chgData name="Marius Müller" userId="6b6cee40daaee166" providerId="LiveId" clId="{09041E64-A4D8-40CD-AFD4-085B09F708F6}" dt="2023-02-25T15:27:05.922" v="397" actId="1076"/>
          <ac:spMkLst>
            <pc:docMk/>
            <pc:sldMk cId="506748031" sldId="338"/>
            <ac:spMk id="4" creationId="{E4FE691E-EF7F-4387-397A-05A81ED6E895}"/>
          </ac:spMkLst>
        </pc:spChg>
        <pc:spChg chg="add mod">
          <ac:chgData name="Marius Müller" userId="6b6cee40daaee166" providerId="LiveId" clId="{09041E64-A4D8-40CD-AFD4-085B09F708F6}" dt="2023-02-25T15:27:02.210" v="396" actId="1076"/>
          <ac:spMkLst>
            <pc:docMk/>
            <pc:sldMk cId="506748031" sldId="338"/>
            <ac:spMk id="6" creationId="{F192E4AC-5CEE-5672-A063-1039C6D855A8}"/>
          </ac:spMkLst>
        </pc:spChg>
        <pc:picChg chg="del">
          <ac:chgData name="Marius Müller" userId="6b6cee40daaee166" providerId="LiveId" clId="{09041E64-A4D8-40CD-AFD4-085B09F708F6}" dt="2023-02-25T15:25:30.131" v="341" actId="478"/>
          <ac:picMkLst>
            <pc:docMk/>
            <pc:sldMk cId="506748031" sldId="338"/>
            <ac:picMk id="14" creationId="{A25AB12B-E7B0-19D4-A96D-4D9263416C66}"/>
          </ac:picMkLst>
        </pc:picChg>
      </pc:sldChg>
      <pc:sldChg chg="addSp modSp add del mod">
        <pc:chgData name="Marius Müller" userId="6b6cee40daaee166" providerId="LiveId" clId="{09041E64-A4D8-40CD-AFD4-085B09F708F6}" dt="2023-02-25T15:44:52.342" v="1141" actId="2696"/>
        <pc:sldMkLst>
          <pc:docMk/>
          <pc:sldMk cId="715749005" sldId="339"/>
        </pc:sldMkLst>
        <pc:spChg chg="mod">
          <ac:chgData name="Marius Müller" userId="6b6cee40daaee166" providerId="LiveId" clId="{09041E64-A4D8-40CD-AFD4-085B09F708F6}" dt="2023-02-25T15:27:29.879" v="403" actId="1076"/>
          <ac:spMkLst>
            <pc:docMk/>
            <pc:sldMk cId="715749005" sldId="339"/>
            <ac:spMk id="6" creationId="{F192E4AC-5CEE-5672-A063-1039C6D855A8}"/>
          </ac:spMkLst>
        </pc:spChg>
        <pc:spChg chg="add mod">
          <ac:chgData name="Marius Müller" userId="6b6cee40daaee166" providerId="LiveId" clId="{09041E64-A4D8-40CD-AFD4-085B09F708F6}" dt="2023-02-25T15:27:25.202" v="400" actId="1076"/>
          <ac:spMkLst>
            <pc:docMk/>
            <pc:sldMk cId="715749005" sldId="339"/>
            <ac:spMk id="7" creationId="{D9124DCC-407E-1016-3439-C7607913FC73}"/>
          </ac:spMkLst>
        </pc:spChg>
        <pc:spChg chg="add mod">
          <ac:chgData name="Marius Müller" userId="6b6cee40daaee166" providerId="LiveId" clId="{09041E64-A4D8-40CD-AFD4-085B09F708F6}" dt="2023-02-25T15:27:35.865" v="404" actId="1076"/>
          <ac:spMkLst>
            <pc:docMk/>
            <pc:sldMk cId="715749005" sldId="339"/>
            <ac:spMk id="8" creationId="{C6471274-9C86-FDB5-74ED-C6A535A67023}"/>
          </ac:spMkLst>
        </pc:spChg>
      </pc:sldChg>
      <pc:sldChg chg="addSp delSp modSp add del mod">
        <pc:chgData name="Marius Müller" userId="6b6cee40daaee166" providerId="LiveId" clId="{09041E64-A4D8-40CD-AFD4-085B09F708F6}" dt="2023-02-25T15:43:58.675" v="1123" actId="2696"/>
        <pc:sldMkLst>
          <pc:docMk/>
          <pc:sldMk cId="3807790027" sldId="340"/>
        </pc:sldMkLst>
        <pc:spChg chg="mod">
          <ac:chgData name="Marius Müller" userId="6b6cee40daaee166" providerId="LiveId" clId="{09041E64-A4D8-40CD-AFD4-085B09F708F6}" dt="2023-02-25T15:31:34.261" v="578" actId="207"/>
          <ac:spMkLst>
            <pc:docMk/>
            <pc:sldMk cId="3807790027" sldId="340"/>
            <ac:spMk id="4" creationId="{E4FE691E-EF7F-4387-397A-05A81ED6E895}"/>
          </ac:spMkLst>
        </pc:spChg>
        <pc:spChg chg="del">
          <ac:chgData name="Marius Müller" userId="6b6cee40daaee166" providerId="LiveId" clId="{09041E64-A4D8-40CD-AFD4-085B09F708F6}" dt="2023-02-25T15:27:46.050" v="406" actId="478"/>
          <ac:spMkLst>
            <pc:docMk/>
            <pc:sldMk cId="3807790027" sldId="340"/>
            <ac:spMk id="8" creationId="{C6471274-9C86-FDB5-74ED-C6A535A67023}"/>
          </ac:spMkLst>
        </pc:spChg>
        <pc:spChg chg="add mod">
          <ac:chgData name="Marius Müller" userId="6b6cee40daaee166" providerId="LiveId" clId="{09041E64-A4D8-40CD-AFD4-085B09F708F6}" dt="2023-02-25T15:31:43.128" v="580" actId="20577"/>
          <ac:spMkLst>
            <pc:docMk/>
            <pc:sldMk cId="3807790027" sldId="340"/>
            <ac:spMk id="9" creationId="{709C5726-7903-D82E-04E5-0E60AAE861FE}"/>
          </ac:spMkLst>
        </pc:spChg>
      </pc:sldChg>
      <pc:sldChg chg="addSp delSp modSp add mod">
        <pc:chgData name="Marius Müller" userId="6b6cee40daaee166" providerId="LiveId" clId="{09041E64-A4D8-40CD-AFD4-085B09F708F6}" dt="2023-02-25T15:47:09.222" v="1176" actId="20577"/>
        <pc:sldMkLst>
          <pc:docMk/>
          <pc:sldMk cId="3424735271" sldId="341"/>
        </pc:sldMkLst>
        <pc:spChg chg="mod">
          <ac:chgData name="Marius Müller" userId="6b6cee40daaee166" providerId="LiveId" clId="{09041E64-A4D8-40CD-AFD4-085B09F708F6}" dt="2023-02-25T15:43:25.934" v="1117" actId="207"/>
          <ac:spMkLst>
            <pc:docMk/>
            <pc:sldMk cId="3424735271" sldId="341"/>
            <ac:spMk id="4" creationId="{E4FE691E-EF7F-4387-397A-05A81ED6E895}"/>
          </ac:spMkLst>
        </pc:spChg>
        <pc:spChg chg="mod">
          <ac:chgData name="Marius Müller" userId="6b6cee40daaee166" providerId="LiveId" clId="{09041E64-A4D8-40CD-AFD4-085B09F708F6}" dt="2023-02-25T15:42:47.960" v="1108" actId="1035"/>
          <ac:spMkLst>
            <pc:docMk/>
            <pc:sldMk cId="3424735271" sldId="341"/>
            <ac:spMk id="6" creationId="{F192E4AC-5CEE-5672-A063-1039C6D855A8}"/>
          </ac:spMkLst>
        </pc:spChg>
        <pc:spChg chg="del">
          <ac:chgData name="Marius Müller" userId="6b6cee40daaee166" providerId="LiveId" clId="{09041E64-A4D8-40CD-AFD4-085B09F708F6}" dt="2023-02-25T15:34:31.734" v="714" actId="478"/>
          <ac:spMkLst>
            <pc:docMk/>
            <pc:sldMk cId="3424735271" sldId="341"/>
            <ac:spMk id="7" creationId="{D9124DCC-407E-1016-3439-C7607913FC73}"/>
          </ac:spMkLst>
        </pc:spChg>
        <pc:spChg chg="add del mod">
          <ac:chgData name="Marius Müller" userId="6b6cee40daaee166" providerId="LiveId" clId="{09041E64-A4D8-40CD-AFD4-085B09F708F6}" dt="2023-02-25T15:35:13.782" v="777" actId="478"/>
          <ac:spMkLst>
            <pc:docMk/>
            <pc:sldMk cId="3424735271" sldId="341"/>
            <ac:spMk id="8" creationId="{FAD538CE-F564-B876-38C0-1AA60BAC0085}"/>
          </ac:spMkLst>
        </pc:spChg>
        <pc:spChg chg="mod">
          <ac:chgData name="Marius Müller" userId="6b6cee40daaee166" providerId="LiveId" clId="{09041E64-A4D8-40CD-AFD4-085B09F708F6}" dt="2023-02-25T15:43:29.177" v="1118" actId="207"/>
          <ac:spMkLst>
            <pc:docMk/>
            <pc:sldMk cId="3424735271" sldId="341"/>
            <ac:spMk id="9" creationId="{709C5726-7903-D82E-04E5-0E60AAE861FE}"/>
          </ac:spMkLst>
        </pc:spChg>
        <pc:spChg chg="add del mod">
          <ac:chgData name="Marius Müller" userId="6b6cee40daaee166" providerId="LiveId" clId="{09041E64-A4D8-40CD-AFD4-085B09F708F6}" dt="2023-02-25T15:35:14.725" v="779" actId="478"/>
          <ac:spMkLst>
            <pc:docMk/>
            <pc:sldMk cId="3424735271" sldId="341"/>
            <ac:spMk id="10" creationId="{3BCCC3C0-BB3B-CE6B-4567-9DBD50E8068F}"/>
          </ac:spMkLst>
        </pc:spChg>
        <pc:spChg chg="add mod">
          <ac:chgData name="Marius Müller" userId="6b6cee40daaee166" providerId="LiveId" clId="{09041E64-A4D8-40CD-AFD4-085B09F708F6}" dt="2023-02-25T15:42:57.497" v="1114" actId="1076"/>
          <ac:spMkLst>
            <pc:docMk/>
            <pc:sldMk cId="3424735271" sldId="341"/>
            <ac:spMk id="11" creationId="{0999E7F4-F9D7-24C5-B49A-1FAEBDE22DA1}"/>
          </ac:spMkLst>
        </pc:spChg>
        <pc:spChg chg="add mod">
          <ac:chgData name="Marius Müller" userId="6b6cee40daaee166" providerId="LiveId" clId="{09041E64-A4D8-40CD-AFD4-085B09F708F6}" dt="2023-02-25T15:42:57.497" v="1114" actId="1076"/>
          <ac:spMkLst>
            <pc:docMk/>
            <pc:sldMk cId="3424735271" sldId="341"/>
            <ac:spMk id="12" creationId="{9E4DA7A9-2D71-8F02-CAED-4BCC2A08351A}"/>
          </ac:spMkLst>
        </pc:spChg>
        <pc:spChg chg="add mod">
          <ac:chgData name="Marius Müller" userId="6b6cee40daaee166" providerId="LiveId" clId="{09041E64-A4D8-40CD-AFD4-085B09F708F6}" dt="2023-02-25T15:42:57.497" v="1114" actId="1076"/>
          <ac:spMkLst>
            <pc:docMk/>
            <pc:sldMk cId="3424735271" sldId="341"/>
            <ac:spMk id="13" creationId="{D64A5A83-4567-9586-30E4-B946258C1A88}"/>
          </ac:spMkLst>
        </pc:spChg>
        <pc:spChg chg="add mod">
          <ac:chgData name="Marius Müller" userId="6b6cee40daaee166" providerId="LiveId" clId="{09041E64-A4D8-40CD-AFD4-085B09F708F6}" dt="2023-02-25T15:42:57.497" v="1114" actId="1076"/>
          <ac:spMkLst>
            <pc:docMk/>
            <pc:sldMk cId="3424735271" sldId="341"/>
            <ac:spMk id="14" creationId="{1FD0AF7B-4F6B-8744-659D-BD5ED37133BA}"/>
          </ac:spMkLst>
        </pc:spChg>
        <pc:spChg chg="add mod">
          <ac:chgData name="Marius Müller" userId="6b6cee40daaee166" providerId="LiveId" clId="{09041E64-A4D8-40CD-AFD4-085B09F708F6}" dt="2023-02-25T15:42:57.497" v="1114" actId="1076"/>
          <ac:spMkLst>
            <pc:docMk/>
            <pc:sldMk cId="3424735271" sldId="341"/>
            <ac:spMk id="15" creationId="{E1568E68-CBAF-5324-9C26-6E7F8EF5147E}"/>
          </ac:spMkLst>
        </pc:spChg>
        <pc:spChg chg="mod">
          <ac:chgData name="Marius Müller" userId="6b6cee40daaee166" providerId="LiveId" clId="{09041E64-A4D8-40CD-AFD4-085B09F708F6}" dt="2023-02-25T15:47:09.222" v="1176" actId="20577"/>
          <ac:spMkLst>
            <pc:docMk/>
            <pc:sldMk cId="3424735271" sldId="341"/>
            <ac:spMk id="19" creationId="{FC88FA0C-7BF7-75D6-A8F9-57A5EC6A177E}"/>
          </ac:spMkLst>
        </pc:spChg>
        <pc:spChg chg="add mod">
          <ac:chgData name="Marius Müller" userId="6b6cee40daaee166" providerId="LiveId" clId="{09041E64-A4D8-40CD-AFD4-085B09F708F6}" dt="2023-02-25T15:42:57.497" v="1114" actId="1076"/>
          <ac:spMkLst>
            <pc:docMk/>
            <pc:sldMk cId="3424735271" sldId="341"/>
            <ac:spMk id="20" creationId="{F3188C47-5151-2539-7D40-3AA75AA91773}"/>
          </ac:spMkLst>
        </pc:spChg>
        <pc:spChg chg="add mod">
          <ac:chgData name="Marius Müller" userId="6b6cee40daaee166" providerId="LiveId" clId="{09041E64-A4D8-40CD-AFD4-085B09F708F6}" dt="2023-02-25T15:42:57.497" v="1114" actId="1076"/>
          <ac:spMkLst>
            <pc:docMk/>
            <pc:sldMk cId="3424735271" sldId="341"/>
            <ac:spMk id="21" creationId="{E587BF8A-3A4F-EBE2-19D8-B1C0F77B8269}"/>
          </ac:spMkLst>
        </pc:spChg>
        <pc:spChg chg="add mod">
          <ac:chgData name="Marius Müller" userId="6b6cee40daaee166" providerId="LiveId" clId="{09041E64-A4D8-40CD-AFD4-085B09F708F6}" dt="2023-02-25T15:42:57.497" v="1114" actId="1076"/>
          <ac:spMkLst>
            <pc:docMk/>
            <pc:sldMk cId="3424735271" sldId="341"/>
            <ac:spMk id="22" creationId="{B8276A56-E97F-0E08-5060-A6425398C44D}"/>
          </ac:spMkLst>
        </pc:spChg>
        <pc:spChg chg="add mod">
          <ac:chgData name="Marius Müller" userId="6b6cee40daaee166" providerId="LiveId" clId="{09041E64-A4D8-40CD-AFD4-085B09F708F6}" dt="2023-02-25T15:42:57.497" v="1114" actId="1076"/>
          <ac:spMkLst>
            <pc:docMk/>
            <pc:sldMk cId="3424735271" sldId="341"/>
            <ac:spMk id="23" creationId="{87FB194C-386E-20F8-B9A1-29DA81C4F2B9}"/>
          </ac:spMkLst>
        </pc:spChg>
        <pc:picChg chg="add del mod">
          <ac:chgData name="Marius Müller" userId="6b6cee40daaee166" providerId="LiveId" clId="{09041E64-A4D8-40CD-AFD4-085B09F708F6}" dt="2023-02-25T15:39:52.634" v="1029" actId="478"/>
          <ac:picMkLst>
            <pc:docMk/>
            <pc:sldMk cId="3424735271" sldId="341"/>
            <ac:picMk id="17" creationId="{CF6DB144-8F6D-C648-FC8A-1A09F4F1F31D}"/>
          </ac:picMkLst>
        </pc:picChg>
        <pc:picChg chg="add mod">
          <ac:chgData name="Marius Müller" userId="6b6cee40daaee166" providerId="LiveId" clId="{09041E64-A4D8-40CD-AFD4-085B09F708F6}" dt="2023-02-25T15:42:57.497" v="1114" actId="1076"/>
          <ac:picMkLst>
            <pc:docMk/>
            <pc:sldMk cId="3424735271" sldId="341"/>
            <ac:picMk id="25" creationId="{0CCBF36E-B0EE-45A9-5A49-7AA673DA19D7}"/>
          </ac:picMkLst>
        </pc:picChg>
        <pc:picChg chg="add mod">
          <ac:chgData name="Marius Müller" userId="6b6cee40daaee166" providerId="LiveId" clId="{09041E64-A4D8-40CD-AFD4-085B09F708F6}" dt="2023-02-25T15:44:16.632" v="1129" actId="14100"/>
          <ac:picMkLst>
            <pc:docMk/>
            <pc:sldMk cId="3424735271" sldId="341"/>
            <ac:picMk id="27" creationId="{13C53B6F-73B7-8AB5-768E-75E8B7AE2779}"/>
          </ac:picMkLst>
        </pc:picChg>
      </pc:sldChg>
      <pc:sldChg chg="addSp modSp add mod">
        <pc:chgData name="Marius Müller" userId="6b6cee40daaee166" providerId="LiveId" clId="{09041E64-A4D8-40CD-AFD4-085B09F708F6}" dt="2023-02-25T15:47:21.228" v="1177"/>
        <pc:sldMkLst>
          <pc:docMk/>
          <pc:sldMk cId="3134234877" sldId="342"/>
        </pc:sldMkLst>
        <pc:spChg chg="mod">
          <ac:chgData name="Marius Müller" userId="6b6cee40daaee166" providerId="LiveId" clId="{09041E64-A4D8-40CD-AFD4-085B09F708F6}" dt="2023-02-25T15:47:21.228" v="1177"/>
          <ac:spMkLst>
            <pc:docMk/>
            <pc:sldMk cId="3134234877" sldId="342"/>
            <ac:spMk id="19" creationId="{FC88FA0C-7BF7-75D6-A8F9-57A5EC6A177E}"/>
          </ac:spMkLst>
        </pc:spChg>
        <pc:picChg chg="add mod">
          <ac:chgData name="Marius Müller" userId="6b6cee40daaee166" providerId="LiveId" clId="{09041E64-A4D8-40CD-AFD4-085B09F708F6}" dt="2023-02-25T15:44:24.528" v="1133" actId="14100"/>
          <ac:picMkLst>
            <pc:docMk/>
            <pc:sldMk cId="3134234877" sldId="342"/>
            <ac:picMk id="8" creationId="{267A910C-C291-F071-5DF9-A2974F77EA0B}"/>
          </ac:picMkLst>
        </pc:picChg>
      </pc:sldChg>
      <pc:sldChg chg="addSp modSp add mod">
        <pc:chgData name="Marius Müller" userId="6b6cee40daaee166" providerId="LiveId" clId="{09041E64-A4D8-40CD-AFD4-085B09F708F6}" dt="2023-02-25T15:47:23.244" v="1178"/>
        <pc:sldMkLst>
          <pc:docMk/>
          <pc:sldMk cId="228092437" sldId="343"/>
        </pc:sldMkLst>
        <pc:spChg chg="mod">
          <ac:chgData name="Marius Müller" userId="6b6cee40daaee166" providerId="LiveId" clId="{09041E64-A4D8-40CD-AFD4-085B09F708F6}" dt="2023-02-25T15:47:23.244" v="1178"/>
          <ac:spMkLst>
            <pc:docMk/>
            <pc:sldMk cId="228092437" sldId="343"/>
            <ac:spMk id="19" creationId="{FC88FA0C-7BF7-75D6-A8F9-57A5EC6A177E}"/>
          </ac:spMkLst>
        </pc:spChg>
        <pc:picChg chg="add mod">
          <ac:chgData name="Marius Müller" userId="6b6cee40daaee166" providerId="LiveId" clId="{09041E64-A4D8-40CD-AFD4-085B09F708F6}" dt="2023-02-25T15:44:32.471" v="1136" actId="14100"/>
          <ac:picMkLst>
            <pc:docMk/>
            <pc:sldMk cId="228092437" sldId="343"/>
            <ac:picMk id="8" creationId="{26456B17-184C-3214-496A-E02214A3063F}"/>
          </ac:picMkLst>
        </pc:picChg>
      </pc:sldChg>
      <pc:sldChg chg="addSp modSp add mod">
        <pc:chgData name="Marius Müller" userId="6b6cee40daaee166" providerId="LiveId" clId="{09041E64-A4D8-40CD-AFD4-085B09F708F6}" dt="2023-02-25T15:47:25.164" v="1179"/>
        <pc:sldMkLst>
          <pc:docMk/>
          <pc:sldMk cId="2112831589" sldId="344"/>
        </pc:sldMkLst>
        <pc:spChg chg="mod">
          <ac:chgData name="Marius Müller" userId="6b6cee40daaee166" providerId="LiveId" clId="{09041E64-A4D8-40CD-AFD4-085B09F708F6}" dt="2023-02-25T15:47:25.164" v="1179"/>
          <ac:spMkLst>
            <pc:docMk/>
            <pc:sldMk cId="2112831589" sldId="344"/>
            <ac:spMk id="19" creationId="{FC88FA0C-7BF7-75D6-A8F9-57A5EC6A177E}"/>
          </ac:spMkLst>
        </pc:spChg>
        <pc:picChg chg="add mod">
          <ac:chgData name="Marius Müller" userId="6b6cee40daaee166" providerId="LiveId" clId="{09041E64-A4D8-40CD-AFD4-085B09F708F6}" dt="2023-02-25T15:44:41.775" v="1140" actId="14100"/>
          <ac:picMkLst>
            <pc:docMk/>
            <pc:sldMk cId="2112831589" sldId="344"/>
            <ac:picMk id="8" creationId="{D8269263-C34A-0CF0-702D-4C59223FAA9A}"/>
          </ac:picMkLst>
        </pc:picChg>
      </pc:sldChg>
      <pc:sldChg chg="modSp add mod">
        <pc:chgData name="Marius Müller" userId="6b6cee40daaee166" providerId="LiveId" clId="{09041E64-A4D8-40CD-AFD4-085B09F708F6}" dt="2023-02-25T15:50:05.319" v="1202" actId="404"/>
        <pc:sldMkLst>
          <pc:docMk/>
          <pc:sldMk cId="1829878758" sldId="345"/>
        </pc:sldMkLst>
        <pc:spChg chg="mod">
          <ac:chgData name="Marius Müller" userId="6b6cee40daaee166" providerId="LiveId" clId="{09041E64-A4D8-40CD-AFD4-085B09F708F6}" dt="2023-02-25T15:50:05.319" v="1202" actId="404"/>
          <ac:spMkLst>
            <pc:docMk/>
            <pc:sldMk cId="1829878758" sldId="345"/>
            <ac:spMk id="9" creationId="{709C5726-7903-D82E-04E5-0E60AAE861FE}"/>
          </ac:spMkLst>
        </pc:spChg>
        <pc:spChg chg="mod">
          <ac:chgData name="Marius Müller" userId="6b6cee40daaee166" providerId="LiveId" clId="{09041E64-A4D8-40CD-AFD4-085B09F708F6}" dt="2023-02-25T15:50:05.112" v="1201" actId="404"/>
          <ac:spMkLst>
            <pc:docMk/>
            <pc:sldMk cId="1829878758" sldId="345"/>
            <ac:spMk id="11" creationId="{0999E7F4-F9D7-24C5-B49A-1FAEBDE22DA1}"/>
          </ac:spMkLst>
        </pc:spChg>
        <pc:spChg chg="mod">
          <ac:chgData name="Marius Müller" userId="6b6cee40daaee166" providerId="LiveId" clId="{09041E64-A4D8-40CD-AFD4-085B09F708F6}" dt="2023-02-25T15:47:27.412" v="1180"/>
          <ac:spMkLst>
            <pc:docMk/>
            <pc:sldMk cId="1829878758" sldId="345"/>
            <ac:spMk id="19" creationId="{FC88FA0C-7BF7-75D6-A8F9-57A5EC6A177E}"/>
          </ac:spMkLst>
        </pc:spChg>
      </pc:sldChg>
      <pc:sldChg chg="modSp add mod">
        <pc:chgData name="Marius Müller" userId="6b6cee40daaee166" providerId="LiveId" clId="{09041E64-A4D8-40CD-AFD4-085B09F708F6}" dt="2023-02-25T15:48:21.285" v="1187" actId="20577"/>
        <pc:sldMkLst>
          <pc:docMk/>
          <pc:sldMk cId="357398524" sldId="346"/>
        </pc:sldMkLst>
        <pc:spChg chg="mod">
          <ac:chgData name="Marius Müller" userId="6b6cee40daaee166" providerId="LiveId" clId="{09041E64-A4D8-40CD-AFD4-085B09F708F6}" dt="2023-02-25T15:48:21.285" v="1187" actId="20577"/>
          <ac:spMkLst>
            <pc:docMk/>
            <pc:sldMk cId="357398524" sldId="346"/>
            <ac:spMk id="8" creationId="{FF29CB0E-075C-6F81-BCB6-E9CA4A304CC8}"/>
          </ac:spMkLst>
        </pc:spChg>
      </pc:sldChg>
      <pc:sldChg chg="addSp delSp modSp new mod">
        <pc:chgData name="Marius Müller" userId="6b6cee40daaee166" providerId="LiveId" clId="{09041E64-A4D8-40CD-AFD4-085B09F708F6}" dt="2023-02-25T15:49:06.613" v="1198" actId="1076"/>
        <pc:sldMkLst>
          <pc:docMk/>
          <pc:sldMk cId="3578227394" sldId="347"/>
        </pc:sldMkLst>
        <pc:spChg chg="del">
          <ac:chgData name="Marius Müller" userId="6b6cee40daaee166" providerId="LiveId" clId="{09041E64-A4D8-40CD-AFD4-085B09F708F6}" dt="2023-02-25T15:48:52.757" v="1196"/>
          <ac:spMkLst>
            <pc:docMk/>
            <pc:sldMk cId="3578227394" sldId="347"/>
            <ac:spMk id="2" creationId="{F13DF6EB-59BD-7ECD-C902-EADFA6FA8505}"/>
          </ac:spMkLst>
        </pc:spChg>
        <pc:spChg chg="mod">
          <ac:chgData name="Marius Müller" userId="6b6cee40daaee166" providerId="LiveId" clId="{09041E64-A4D8-40CD-AFD4-085B09F708F6}" dt="2023-02-25T15:48:55.780" v="1197" actId="26606"/>
          <ac:spMkLst>
            <pc:docMk/>
            <pc:sldMk cId="3578227394" sldId="347"/>
            <ac:spMk id="3" creationId="{AF7ED8B8-E37C-6D01-C174-A6EAD70B4AA2}"/>
          </ac:spMkLst>
        </pc:spChg>
        <pc:spChg chg="del">
          <ac:chgData name="Marius Müller" userId="6b6cee40daaee166" providerId="LiveId" clId="{09041E64-A4D8-40CD-AFD4-085B09F708F6}" dt="2023-02-25T15:48:55.780" v="1197" actId="26606"/>
          <ac:spMkLst>
            <pc:docMk/>
            <pc:sldMk cId="3578227394" sldId="347"/>
            <ac:spMk id="4" creationId="{65DC4C21-6013-D9E3-67DE-0EC591130EE7}"/>
          </ac:spMkLst>
        </pc:spChg>
        <pc:spChg chg="mod">
          <ac:chgData name="Marius Müller" userId="6b6cee40daaee166" providerId="LiveId" clId="{09041E64-A4D8-40CD-AFD4-085B09F708F6}" dt="2023-02-25T15:48:55.780" v="1197" actId="26606"/>
          <ac:spMkLst>
            <pc:docMk/>
            <pc:sldMk cId="3578227394" sldId="347"/>
            <ac:spMk id="5" creationId="{40F409B5-6353-125A-9F3E-9007DA7D4786}"/>
          </ac:spMkLst>
        </pc:spChg>
        <pc:spChg chg="del">
          <ac:chgData name="Marius Müller" userId="6b6cee40daaee166" providerId="LiveId" clId="{09041E64-A4D8-40CD-AFD4-085B09F708F6}" dt="2023-02-25T15:48:55.780" v="1197" actId="26606"/>
          <ac:spMkLst>
            <pc:docMk/>
            <pc:sldMk cId="3578227394" sldId="347"/>
            <ac:spMk id="6" creationId="{3106D32B-B92A-1046-DA38-380E3EC3EC4A}"/>
          </ac:spMkLst>
        </pc:spChg>
        <pc:spChg chg="add">
          <ac:chgData name="Marius Müller" userId="6b6cee40daaee166" providerId="LiveId" clId="{09041E64-A4D8-40CD-AFD4-085B09F708F6}" dt="2023-02-25T15:48:55.780" v="1197" actId="26606"/>
          <ac:spMkLst>
            <pc:docMk/>
            <pc:sldMk cId="3578227394" sldId="347"/>
            <ac:spMk id="13" creationId="{F533051A-2DB2-6924-0AAB-9B094267FD35}"/>
          </ac:spMkLst>
        </pc:spChg>
        <pc:spChg chg="add">
          <ac:chgData name="Marius Müller" userId="6b6cee40daaee166" providerId="LiveId" clId="{09041E64-A4D8-40CD-AFD4-085B09F708F6}" dt="2023-02-25T15:48:55.780" v="1197" actId="26606"/>
          <ac:spMkLst>
            <pc:docMk/>
            <pc:sldMk cId="3578227394" sldId="347"/>
            <ac:spMk id="15" creationId="{FDC056E6-55E1-536E-258B-BE99582163DC}"/>
          </ac:spMkLst>
        </pc:spChg>
        <pc:picChg chg="add mod">
          <ac:chgData name="Marius Müller" userId="6b6cee40daaee166" providerId="LiveId" clId="{09041E64-A4D8-40CD-AFD4-085B09F708F6}" dt="2023-02-25T15:49:06.613" v="1198" actId="1076"/>
          <ac:picMkLst>
            <pc:docMk/>
            <pc:sldMk cId="3578227394" sldId="347"/>
            <ac:picMk id="8" creationId="{0FC07AF8-4768-8A67-56C2-D7C2A918EE08}"/>
          </ac:picMkLst>
        </pc:picChg>
      </pc:sldChg>
    </pc:docChg>
  </pc:docChgLst>
  <pc:docChgLst>
    <pc:chgData name="Marius Müller" userId="a0146663-98be-4480-a172-0701f2f5c0f5" providerId="ADAL" clId="{AF637FB8-2E90-4F4C-8C5E-889BEFE89988}"/>
    <pc:docChg chg="modSld">
      <pc:chgData name="Marius Müller" userId="a0146663-98be-4480-a172-0701f2f5c0f5" providerId="ADAL" clId="{AF637FB8-2E90-4F4C-8C5E-889BEFE89988}" dt="2022-07-20T10:22:52.329" v="557" actId="20577"/>
      <pc:docMkLst>
        <pc:docMk/>
      </pc:docMkLst>
      <pc:sldChg chg="modSp mod modNotesTx">
        <pc:chgData name="Marius Müller" userId="a0146663-98be-4480-a172-0701f2f5c0f5" providerId="ADAL" clId="{AF637FB8-2E90-4F4C-8C5E-889BEFE89988}" dt="2022-07-20T10:22:52.329" v="557" actId="20577"/>
        <pc:sldMkLst>
          <pc:docMk/>
          <pc:sldMk cId="2380374206" sldId="283"/>
        </pc:sldMkLst>
        <pc:graphicFrameChg chg="mod modGraphic">
          <ac:chgData name="Marius Müller" userId="a0146663-98be-4480-a172-0701f2f5c0f5" providerId="ADAL" clId="{AF637FB8-2E90-4F4C-8C5E-889BEFE89988}" dt="2022-07-20T10:17:03.678" v="44" actId="20577"/>
          <ac:graphicFrameMkLst>
            <pc:docMk/>
            <pc:sldMk cId="2380374206" sldId="283"/>
            <ac:graphicFrameMk id="7" creationId="{B0435560-53BF-D8FC-6BCD-AF7F96936529}"/>
          </ac:graphicFrameMkLst>
        </pc:graphicFrameChg>
      </pc:sldChg>
    </pc:docChg>
  </pc:docChgLst>
  <pc:docChgLst>
    <pc:chgData name="Marius Müller" userId="6b6cee40daaee166" providerId="LiveId" clId="{EC09A415-61F8-4088-86B0-E3A5F3E8DFF7}"/>
    <pc:docChg chg="custSel addSld delSld modSld sldOrd">
      <pc:chgData name="Marius Müller" userId="6b6cee40daaee166" providerId="LiveId" clId="{EC09A415-61F8-4088-86B0-E3A5F3E8DFF7}" dt="2023-01-26T10:46:48.648" v="332" actId="20577"/>
      <pc:docMkLst>
        <pc:docMk/>
      </pc:docMkLst>
      <pc:sldChg chg="modNotesTx">
        <pc:chgData name="Marius Müller" userId="6b6cee40daaee166" providerId="LiveId" clId="{EC09A415-61F8-4088-86B0-E3A5F3E8DFF7}" dt="2023-01-26T09:50:22.719" v="132" actId="20577"/>
        <pc:sldMkLst>
          <pc:docMk/>
          <pc:sldMk cId="0" sldId="258"/>
        </pc:sldMkLst>
      </pc:sldChg>
      <pc:sldChg chg="modSp mod">
        <pc:chgData name="Marius Müller" userId="6b6cee40daaee166" providerId="LiveId" clId="{EC09A415-61F8-4088-86B0-E3A5F3E8DFF7}" dt="2023-01-26T08:37:54.721" v="6" actId="20577"/>
        <pc:sldMkLst>
          <pc:docMk/>
          <pc:sldMk cId="366642008" sldId="298"/>
        </pc:sldMkLst>
        <pc:spChg chg="mod">
          <ac:chgData name="Marius Müller" userId="6b6cee40daaee166" providerId="LiveId" clId="{EC09A415-61F8-4088-86B0-E3A5F3E8DFF7}" dt="2023-01-26T08:37:54.721" v="6" actId="20577"/>
          <ac:spMkLst>
            <pc:docMk/>
            <pc:sldMk cId="366642008" sldId="298"/>
            <ac:spMk id="2" creationId="{53C26F66-051F-B270-44C1-515A1C8F3AF7}"/>
          </ac:spMkLst>
        </pc:spChg>
      </pc:sldChg>
      <pc:sldChg chg="modNotesTx">
        <pc:chgData name="Marius Müller" userId="6b6cee40daaee166" providerId="LiveId" clId="{EC09A415-61F8-4088-86B0-E3A5F3E8DFF7}" dt="2023-01-26T10:43:11.831" v="318" actId="20577"/>
        <pc:sldMkLst>
          <pc:docMk/>
          <pc:sldMk cId="2743067206" sldId="299"/>
        </pc:sldMkLst>
      </pc:sldChg>
      <pc:sldChg chg="modSp mod">
        <pc:chgData name="Marius Müller" userId="6b6cee40daaee166" providerId="LiveId" clId="{EC09A415-61F8-4088-86B0-E3A5F3E8DFF7}" dt="2023-01-25T21:47:20.690" v="2" actId="20577"/>
        <pc:sldMkLst>
          <pc:docMk/>
          <pc:sldMk cId="1563861419" sldId="307"/>
        </pc:sldMkLst>
        <pc:spChg chg="mod">
          <ac:chgData name="Marius Müller" userId="6b6cee40daaee166" providerId="LiveId" clId="{EC09A415-61F8-4088-86B0-E3A5F3E8DFF7}" dt="2023-01-25T21:47:20.690" v="2" actId="20577"/>
          <ac:spMkLst>
            <pc:docMk/>
            <pc:sldMk cId="1563861419" sldId="307"/>
            <ac:spMk id="2" creationId="{53C26F66-051F-B270-44C1-515A1C8F3AF7}"/>
          </ac:spMkLst>
        </pc:spChg>
      </pc:sldChg>
      <pc:sldChg chg="modNotesTx">
        <pc:chgData name="Marius Müller" userId="6b6cee40daaee166" providerId="LiveId" clId="{EC09A415-61F8-4088-86B0-E3A5F3E8DFF7}" dt="2023-01-25T21:32:56.973" v="1" actId="20577"/>
        <pc:sldMkLst>
          <pc:docMk/>
          <pc:sldMk cId="646115439" sldId="312"/>
        </pc:sldMkLst>
      </pc:sldChg>
      <pc:sldChg chg="modNotesTx">
        <pc:chgData name="Marius Müller" userId="6b6cee40daaee166" providerId="LiveId" clId="{EC09A415-61F8-4088-86B0-E3A5F3E8DFF7}" dt="2023-01-26T08:39:43.691" v="123" actId="20577"/>
        <pc:sldMkLst>
          <pc:docMk/>
          <pc:sldMk cId="2164155330" sldId="316"/>
        </pc:sldMkLst>
      </pc:sldChg>
      <pc:sldChg chg="modNotesTx">
        <pc:chgData name="Marius Müller" userId="6b6cee40daaee166" providerId="LiveId" clId="{EC09A415-61F8-4088-86B0-E3A5F3E8DFF7}" dt="2023-01-26T10:46:48.648" v="332" actId="20577"/>
        <pc:sldMkLst>
          <pc:docMk/>
          <pc:sldMk cId="3210151638" sldId="331"/>
        </pc:sldMkLst>
      </pc:sldChg>
      <pc:sldChg chg="ord">
        <pc:chgData name="Marius Müller" userId="6b6cee40daaee166" providerId="LiveId" clId="{EC09A415-61F8-4088-86B0-E3A5F3E8DFF7}" dt="2023-01-26T08:26:25.947" v="4"/>
        <pc:sldMkLst>
          <pc:docMk/>
          <pc:sldMk cId="1706618430" sldId="335"/>
        </pc:sldMkLst>
      </pc:sldChg>
      <pc:sldChg chg="modSp add mod">
        <pc:chgData name="Marius Müller" userId="6b6cee40daaee166" providerId="LiveId" clId="{EC09A415-61F8-4088-86B0-E3A5F3E8DFF7}" dt="2023-01-26T09:57:02.152" v="218" actId="20577"/>
        <pc:sldMkLst>
          <pc:docMk/>
          <pc:sldMk cId="78216334" sldId="336"/>
        </pc:sldMkLst>
        <pc:spChg chg="mod">
          <ac:chgData name="Marius Müller" userId="6b6cee40daaee166" providerId="LiveId" clId="{EC09A415-61F8-4088-86B0-E3A5F3E8DFF7}" dt="2023-01-26T09:57:02.152" v="218" actId="20577"/>
          <ac:spMkLst>
            <pc:docMk/>
            <pc:sldMk cId="78216334" sldId="336"/>
            <ac:spMk id="18434" creationId="{00000000-0000-0000-0000-000000000000}"/>
          </ac:spMkLst>
        </pc:spChg>
      </pc:sldChg>
      <pc:sldChg chg="new del">
        <pc:chgData name="Marius Müller" userId="6b6cee40daaee166" providerId="LiveId" clId="{EC09A415-61F8-4088-86B0-E3A5F3E8DFF7}" dt="2023-01-26T09:56:26.325" v="134" actId="2696"/>
        <pc:sldMkLst>
          <pc:docMk/>
          <pc:sldMk cId="4128188320"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26.02.2023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26.02.2023</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dirty="0"/>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Von großem Vorteil ist dabei, dass Features wie Lexer und Postprozessoren unterstützt werden.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Nearley-Parser teilt die Eingabedaten standardm¨aßig in einen Strom von einzelnen Zeichen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Ein Lexer ist eine Art Preprozessor, der die Eingabedaten in größere Einheiten, die sog. Tokens zusammenfasst</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Auf diese Weise wird der Aufwand beim Parsen verringert und die Interpretation der Eingabedaten fällt oft leichter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Mit Hilfe von Postprozessoren können jeder Nearley Regel Verarbeitungsanweisungen zugewiesen werden, die ausgeführt werden, wenn Regel angenommen wird</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So können Informationen wie die URI, der Datentyp, die Superstructures und Substructures der geparsten Gedcom Line extrahiert werden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Aus diesen Informationen können auf einfache Weise Gedcom Datenstrukturen erstellt werden</a:t>
            </a:r>
          </a:p>
          <a:p>
            <a:pPr marL="171450" indent="-171450">
              <a:buFont typeface="Arial" panose="020B0604020202020204" pitchFamily="34" charset="0"/>
              <a:buChar char="•"/>
            </a:pPr>
            <a:endParaRPr lang="de-DE"/>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58765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18</a:t>
            </a:fld>
            <a:endParaRPr lang="de-DE"/>
          </a:p>
        </p:txBody>
      </p:sp>
    </p:spTree>
    <p:extLst>
      <p:ext uri="{BB962C8B-B14F-4D97-AF65-F5344CB8AC3E}">
        <p14:creationId xmlns:p14="http://schemas.microsoft.com/office/powerpoint/2010/main" val="223242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Im Laufe der Entwicklung des Projekts wurde deutlich, dass Nearley Regeln für die Gedcom Structures sehr repetitiv sind</a:t>
            </a:r>
          </a:p>
          <a:p>
            <a:pPr marL="0" indent="0">
              <a:buFont typeface="Arial" panose="020B0604020202020204" pitchFamily="34" charset="0"/>
              <a:buNone/>
            </a:pPr>
            <a:r>
              <a:rPr lang="de-DE"/>
              <a:t>-&gt; Alle lines sind vom Aufbau her gleich und unterscheiden sich an nur wenigen Stellen </a:t>
            </a:r>
          </a:p>
          <a:p>
            <a:pPr marL="0" indent="0">
              <a:buFont typeface="Arial" panose="020B0604020202020204" pitchFamily="34" charset="0"/>
              <a:buNone/>
            </a:pPr>
            <a:r>
              <a:rPr lang="de-DE"/>
              <a:t>-&gt; Erstellung lässt sich also sehr gut automatisieren</a:t>
            </a:r>
          </a:p>
          <a:p>
            <a:pPr marL="171450" indent="-171450">
              <a:buFont typeface="Arial" panose="020B0604020202020204" pitchFamily="34" charset="0"/>
              <a:buChar char="•"/>
            </a:pPr>
            <a:r>
              <a:rPr lang="de-DE"/>
              <a:t>Daher das Modul Grammatik Generator erstellt, der die Gedcom7 Spezifikation in eine nearley-konforme Syntax überführt  </a:t>
            </a:r>
          </a:p>
          <a:p>
            <a:pPr marL="0" indent="0">
              <a:buFont typeface="Arial" panose="020B0604020202020204" pitchFamily="34" charset="0"/>
              <a:buNone/>
            </a:pPr>
            <a:endParaRPr lang="de-DE"/>
          </a:p>
          <a:p>
            <a:pPr marL="0" indent="0">
              <a:buFont typeface="Arial" panose="020B0604020202020204" pitchFamily="34" charset="0"/>
              <a:buNone/>
            </a:pPr>
            <a:r>
              <a:rPr lang="de-DE"/>
              <a:t>Bietet drei große Vorteile: </a:t>
            </a:r>
          </a:p>
          <a:p>
            <a:pPr marL="171450" indent="-171450">
              <a:buFont typeface="Arial" panose="020B0604020202020204" pitchFamily="34" charset="0"/>
              <a:buChar char="•"/>
            </a:pPr>
            <a:r>
              <a:rPr lang="de-DE"/>
              <a:t>Automatisierte Erstellung spart viel Arbeit</a:t>
            </a:r>
          </a:p>
          <a:p>
            <a:pPr marL="171450" indent="-171450">
              <a:buFont typeface="Arial" panose="020B0604020202020204" pitchFamily="34" charset="0"/>
              <a:buChar char="•"/>
            </a:pPr>
            <a:r>
              <a:rPr lang="de-DE"/>
              <a:t>Anforderung der einfachen Erweiterbarkeit der Bibliothek ist erfüllt </a:t>
            </a:r>
          </a:p>
          <a:p>
            <a:pPr marL="171450" indent="-171450">
              <a:buFont typeface="Wingdings" panose="05000000000000000000" pitchFamily="2" charset="2"/>
              <a:buChar char="à"/>
            </a:pPr>
            <a:r>
              <a:rPr lang="de-DE">
                <a:sym typeface="Wingdings" panose="05000000000000000000" pitchFamily="2" charset="2"/>
              </a:rPr>
              <a:t>Wenn In zukünftigen Arbeiten zusätzliche Regeln definiert werden sollen, kann dies auf einfache Weise umgesetzt werden</a:t>
            </a:r>
          </a:p>
          <a:p>
            <a:pPr marL="171450" indent="-171450">
              <a:buFont typeface="Arial" panose="020B0604020202020204" pitchFamily="34" charset="0"/>
              <a:buChar char="•"/>
            </a:pPr>
            <a:r>
              <a:rPr lang="de-DE"/>
              <a:t>Außerdem bildet der Grammatik Generator ein Fundament für einen wichtigen Use-Case, der in weiterfuhrenden Arbeiten adressiert werden sollte: nämlich der Möglichkeit Extensions zu definieren</a:t>
            </a:r>
          </a:p>
          <a:p>
            <a:pPr marL="171450" indent="-171450">
              <a:buFont typeface="Wingdings" panose="05000000000000000000" pitchFamily="2" charset="2"/>
              <a:buChar char="à"/>
            </a:pPr>
            <a:r>
              <a:rPr lang="de-DE">
                <a:sym typeface="Wingdings" panose="05000000000000000000" pitchFamily="2" charset="2"/>
              </a:rPr>
              <a:t>In Gedcom Spezifikation sind nur die grundlegenden Structures für die Speicherung genealogischer Daten definiert</a:t>
            </a:r>
          </a:p>
          <a:p>
            <a:pPr marL="171450" indent="-171450">
              <a:buFont typeface="Wingdings" panose="05000000000000000000" pitchFamily="2" charset="2"/>
              <a:buChar char="à"/>
            </a:pPr>
            <a:r>
              <a:rPr lang="de-DE">
                <a:sym typeface="Wingdings" panose="05000000000000000000" pitchFamily="2" charset="2"/>
              </a:rPr>
              <a:t>Alles weitere muss über Extensions ausgedrückt werden</a:t>
            </a:r>
          </a:p>
          <a:p>
            <a:pPr marL="171450" indent="-171450">
              <a:buFont typeface="Wingdings" panose="05000000000000000000" pitchFamily="2" charset="2"/>
              <a:buChar char="à"/>
            </a:pPr>
            <a:r>
              <a:rPr lang="de-DE">
                <a:sym typeface="Wingdings" panose="05000000000000000000" pitchFamily="2" charset="2"/>
              </a:rPr>
              <a:t>Sehr wichtiger Use-Case der in Realtiät oft Anwendung findet</a:t>
            </a:r>
          </a:p>
          <a:p>
            <a:pPr marL="171450" indent="-171450">
              <a:buFont typeface="Wingdings" panose="05000000000000000000" pitchFamily="2" charset="2"/>
              <a:buChar char="à"/>
            </a:pPr>
            <a:r>
              <a:rPr lang="de-DE">
                <a:sym typeface="Wingdings" panose="05000000000000000000" pitchFamily="2" charset="2"/>
              </a:rPr>
              <a:t>Kann mit Grammatik Generator einfach umgesetzt werden, in dem in folgenden Arbeiten eine Schnittstelle zum Grammatik Generator entwickelt wird, mit der User die Möglichkeit bekommen, einfach neue Regeln vom Grammatik Generator generieren zu lassen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2658422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18749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23</a:t>
            </a:fld>
            <a:endParaRPr lang="de-DE"/>
          </a:p>
        </p:txBody>
      </p:sp>
    </p:spTree>
    <p:extLst>
      <p:ext uri="{BB962C8B-B14F-4D97-AF65-F5344CB8AC3E}">
        <p14:creationId xmlns:p14="http://schemas.microsoft.com/office/powerpoint/2010/main" val="1401220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26</a:t>
            </a:fld>
            <a:endParaRPr lang="de-DE"/>
          </a:p>
        </p:txBody>
      </p:sp>
    </p:spTree>
    <p:extLst>
      <p:ext uri="{BB962C8B-B14F-4D97-AF65-F5344CB8AC3E}">
        <p14:creationId xmlns:p14="http://schemas.microsoft.com/office/powerpoint/2010/main" val="210637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28</a:t>
            </a:fld>
            <a:endParaRPr lang="de-DE"/>
          </a:p>
        </p:txBody>
      </p:sp>
    </p:spTree>
    <p:extLst>
      <p:ext uri="{BB962C8B-B14F-4D97-AF65-F5344CB8AC3E}">
        <p14:creationId xmlns:p14="http://schemas.microsoft.com/office/powerpoint/2010/main" val="164527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dirty="0"/>
              <a:t>Herzlich Willkommen zum Vortrag zu meinem Seminarthema HyperLogLog</a:t>
            </a:r>
          </a:p>
          <a:p>
            <a:pPr marL="171450" indent="-171450">
              <a:buFont typeface="Arial" panose="020B0604020202020204" pitchFamily="34" charset="0"/>
              <a:buChar char="•"/>
            </a:pPr>
            <a:r>
              <a:rPr lang="de-DE" dirty="0"/>
              <a:t>Am Anfang kurz ein kleiner Disclaimer </a:t>
            </a:r>
          </a:p>
          <a:p>
            <a:pPr marL="171450" indent="-171450">
              <a:buFont typeface="Arial" panose="020B0604020202020204" pitchFamily="34" charset="0"/>
              <a:buChar char="•"/>
            </a:pPr>
            <a:r>
              <a:rPr lang="de-DE" dirty="0"/>
              <a:t>Ich stottere und dementsprechend kann es bei mir immer mal wieder zu Symptomen kommen</a:t>
            </a:r>
          </a:p>
          <a:p>
            <a:pPr marL="171450" indent="-171450">
              <a:buFont typeface="Arial" panose="020B0604020202020204" pitchFamily="34" charset="0"/>
              <a:buChar char="•"/>
            </a:pPr>
            <a:r>
              <a:rPr lang="de-DE" dirty="0"/>
              <a:t>Falls der ein oder andere Block kommt, bitte ich Sie da einfach drüber hinwegzusehen </a:t>
            </a:r>
          </a:p>
          <a:p>
            <a:pPr eaLnBrk="1" hangingPunct="1">
              <a:spcBef>
                <a:spcPct val="0"/>
              </a:spcBef>
            </a:pPr>
            <a:endParaRPr lang="de-DE" altLang="de-DE" dirty="0"/>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31</a:t>
            </a:fld>
            <a:endParaRPr lang="de-DE" altLang="de-DE"/>
          </a:p>
        </p:txBody>
      </p:sp>
    </p:spTree>
    <p:extLst>
      <p:ext uri="{BB962C8B-B14F-4D97-AF65-F5344CB8AC3E}">
        <p14:creationId xmlns:p14="http://schemas.microsoft.com/office/powerpoint/2010/main" val="41916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2274705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389880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412657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501587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Bibliothek lässt sich in 4 Teile gliedern</a:t>
            </a:r>
          </a:p>
          <a:p>
            <a:pPr marL="0" indent="0">
              <a:buFont typeface="Arial" panose="020B0604020202020204" pitchFamily="34" charset="0"/>
              <a:buNone/>
            </a:pPr>
            <a:r>
              <a:rPr lang="de-DE"/>
              <a:t>Gedcom Parser:</a:t>
            </a:r>
          </a:p>
          <a:p>
            <a:pPr marL="171450" indent="-171450">
              <a:buFont typeface="Arial" panose="020B0604020202020204" pitchFamily="34" charset="0"/>
              <a:buChar char="•"/>
            </a:pPr>
            <a:r>
              <a:rPr lang="de-DE"/>
              <a:t>Zentrales Element</a:t>
            </a:r>
          </a:p>
          <a:p>
            <a:pPr marL="171450" indent="-171450">
              <a:buFont typeface="Arial" panose="020B0604020202020204" pitchFamily="34" charset="0"/>
              <a:buChar char="•"/>
            </a:pPr>
            <a:r>
              <a:rPr lang="de-DE"/>
              <a:t>Einlesen der Gedcom7 Dateien, Überführen des Inhalts in passende Gedcom Datenstrukturen</a:t>
            </a:r>
          </a:p>
          <a:p>
            <a:pPr marL="171450" indent="-171450">
              <a:buFont typeface="Arial" panose="020B0604020202020204" pitchFamily="34" charset="0"/>
              <a:buChar char="•"/>
            </a:pPr>
            <a:r>
              <a:rPr lang="de-DE"/>
              <a:t>Syntaxüberprüfung beim einlesen</a:t>
            </a:r>
          </a:p>
          <a:p>
            <a:pPr marL="171450" indent="-171450">
              <a:buFont typeface="Arial" panose="020B0604020202020204" pitchFamily="34" charset="0"/>
              <a:buChar char="•"/>
            </a:pPr>
            <a:endParaRPr lang="de-DE"/>
          </a:p>
          <a:p>
            <a:pPr marL="0" indent="0">
              <a:buFont typeface="Arial" panose="020B0604020202020204" pitchFamily="34" charset="0"/>
              <a:buNone/>
            </a:pPr>
            <a:r>
              <a:rPr lang="de-DE"/>
              <a:t>Gedcom Grammatik </a:t>
            </a:r>
          </a:p>
          <a:p>
            <a:pPr marL="171450" indent="-171450">
              <a:buFont typeface="Arial" panose="020B0604020202020204" pitchFamily="34" charset="0"/>
              <a:buChar char="•"/>
            </a:pPr>
            <a:r>
              <a:rPr lang="de-DE"/>
              <a:t>Mit Hilfe der JavaScript Bibliothek Nearley erstellt -&gt; gleich genauer drauf eingehen</a:t>
            </a:r>
          </a:p>
          <a:p>
            <a:pPr marL="171450" indent="-171450">
              <a:buFont typeface="Arial" panose="020B0604020202020204" pitchFamily="34" charset="0"/>
              <a:buChar char="•"/>
            </a:pPr>
            <a:r>
              <a:rPr lang="de-DE"/>
              <a:t>Überprüft Syntax und nimmt Vorverarbeitung der Daten vor -&gt; einfache weiterverarbeitung</a:t>
            </a:r>
          </a:p>
          <a:p>
            <a:pPr marL="171450" indent="-171450">
              <a:buFont typeface="Arial" panose="020B0604020202020204" pitchFamily="34" charset="0"/>
              <a:buChar char="•"/>
            </a:pPr>
            <a:endParaRPr lang="de-DE"/>
          </a:p>
          <a:p>
            <a:pPr marL="0" indent="0">
              <a:buFont typeface="Arial" panose="020B0604020202020204" pitchFamily="34" charset="0"/>
              <a:buNone/>
            </a:pPr>
            <a:r>
              <a:rPr lang="de-DE"/>
              <a:t>Grammatik Generator</a:t>
            </a:r>
          </a:p>
          <a:p>
            <a:pPr marL="171450" indent="-171450">
              <a:buFont typeface="Arial" panose="020B0604020202020204" pitchFamily="34" charset="0"/>
              <a:buChar char="•"/>
            </a:pPr>
            <a:r>
              <a:rPr lang="de-DE"/>
              <a:t>Erstellt wird Gedcom Grammatik mit einem selbst entwickelten Grammatik Generator </a:t>
            </a:r>
          </a:p>
          <a:p>
            <a:pPr marL="171450" indent="-171450">
              <a:buFont typeface="Arial" panose="020B0604020202020204" pitchFamily="34" charset="0"/>
              <a:buChar char="•"/>
            </a:pPr>
            <a:r>
              <a:rPr lang="de-DE"/>
              <a:t>Überführt Gedcom7 Spezifikation in nearley-konforme Syntax</a:t>
            </a:r>
          </a:p>
          <a:p>
            <a:pPr marL="171450" indent="-171450">
              <a:buFont typeface="Arial" panose="020B0604020202020204" pitchFamily="34" charset="0"/>
              <a:buChar char="•"/>
            </a:pPr>
            <a:endParaRPr lang="de-DE"/>
          </a:p>
          <a:p>
            <a:pPr marL="0" indent="0">
              <a:buFont typeface="Arial" panose="020B0604020202020204" pitchFamily="34" charset="0"/>
              <a:buNone/>
            </a:pPr>
            <a:r>
              <a:rPr lang="de-DE"/>
              <a:t>Gedcom Datenstrukturen</a:t>
            </a:r>
          </a:p>
          <a:p>
            <a:pPr marL="171450" indent="-171450">
              <a:buFont typeface="Arial" panose="020B0604020202020204" pitchFamily="34" charset="0"/>
              <a:buChar char="•"/>
            </a:pPr>
            <a:r>
              <a:rPr lang="de-DE"/>
              <a:t>Wenn Syntaxüberprüfung erfolgreich, werden Gedcom Datenstrukturen auf Basis der vorverarbeiteten Daten vom Parser erstellt</a:t>
            </a:r>
          </a:p>
          <a:p>
            <a:pPr marL="171450" indent="-171450">
              <a:buFont typeface="Arial" panose="020B0604020202020204" pitchFamily="34" charset="0"/>
              <a:buChar char="•"/>
            </a:pPr>
            <a:r>
              <a:rPr lang="de-DE"/>
              <a:t>Stellen Methoden zur Verfügung um Gedcom Daten zu verändern und zu erweitern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401522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57044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Grammatik wird mit Hilfe des JavaScript-Parser-Toolkits Nearley umgesetzt </a:t>
            </a:r>
          </a:p>
          <a:p>
            <a:pPr marL="171450" indent="-171450">
              <a:buFont typeface="Arial" panose="020B0604020202020204" pitchFamily="34" charset="0"/>
              <a:buChar char="•"/>
            </a:pPr>
            <a:r>
              <a:rPr lang="de-DE"/>
              <a:t>Mit Nearley können auf einfach Weise, menschenlesbare Grammatiken erstellt und zu einem Nearley-Parser kompiliert werden</a:t>
            </a:r>
          </a:p>
          <a:p>
            <a:pPr marL="171450" indent="-171450">
              <a:buFont typeface="Arial" panose="020B0604020202020204" pitchFamily="34" charset="0"/>
              <a:buChar char="•"/>
            </a:pPr>
            <a:r>
              <a:rPr lang="de-DE"/>
              <a:t>Gedcom Grammatik kann aus vielen Nearley Dateien zusammengesetzt werden</a:t>
            </a:r>
          </a:p>
          <a:p>
            <a:pPr marL="0" indent="0">
              <a:buFont typeface="Arial" panose="020B0604020202020204" pitchFamily="34" charset="0"/>
              <a:buNone/>
            </a:pPr>
            <a:r>
              <a:rPr lang="de-DE"/>
              <a:t>     -&gt; Defintionsdateien für alle Datentypen und Tokens wie EOL-Character oder Leerzeichen</a:t>
            </a:r>
          </a:p>
          <a:p>
            <a:pPr marL="171450" indent="-171450">
              <a:buFont typeface="Arial" panose="020B0604020202020204" pitchFamily="34" charset="0"/>
              <a:buChar char="•"/>
            </a:pPr>
            <a:r>
              <a:rPr lang="de-DE"/>
              <a:t>Daraus können auf einfache Weise Regeln für Gedcom Lines erstellt werden</a:t>
            </a:r>
          </a:p>
          <a:p>
            <a:pPr marL="171450" indent="-171450">
              <a:buFont typeface="Arial" panose="020B0604020202020204" pitchFamily="34" charset="0"/>
              <a:buChar char="•"/>
            </a:pPr>
            <a:r>
              <a:rPr lang="de-DE"/>
              <a:t>Regeln werden zu Nearley Parsern kompiliert, denen ein String als Input gegeben wird und für den überprüft wird, ob er nach der definierten Grammatik syntaktisch korrekt ist</a:t>
            </a:r>
          </a:p>
          <a:p>
            <a:pPr marL="171450" indent="-171450">
              <a:buFont typeface="Arial" panose="020B0604020202020204" pitchFamily="34" charset="0"/>
              <a:buChar char="•"/>
            </a:pPr>
            <a:r>
              <a:rPr lang="de-DE"/>
              <a:t>Bsp. DATE Structure aus dem Einführungs beispiel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44693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Grammatik wird mit Hilfe des JavaScript-Parser-Toolkits Nearley umgesetzt </a:t>
            </a:r>
          </a:p>
          <a:p>
            <a:pPr marL="171450" indent="-171450">
              <a:buFont typeface="Arial" panose="020B0604020202020204" pitchFamily="34" charset="0"/>
              <a:buChar char="•"/>
            </a:pPr>
            <a:r>
              <a:rPr lang="de-DE"/>
              <a:t>Mit Nearley können auf einfach Weise, menschenlesbare Grammatiken erstellt und zu einem Nearley-Parser kompiliert werden</a:t>
            </a:r>
          </a:p>
          <a:p>
            <a:pPr marL="171450" indent="-171450">
              <a:buFont typeface="Arial" panose="020B0604020202020204" pitchFamily="34" charset="0"/>
              <a:buChar char="•"/>
            </a:pPr>
            <a:r>
              <a:rPr lang="de-DE"/>
              <a:t>Gedcom Grammatik kann aus vielen Nearley Dateien zusammengesetzt werden</a:t>
            </a:r>
          </a:p>
          <a:p>
            <a:pPr marL="0" indent="0">
              <a:buFont typeface="Arial" panose="020B0604020202020204" pitchFamily="34" charset="0"/>
              <a:buNone/>
            </a:pPr>
            <a:r>
              <a:rPr lang="de-DE"/>
              <a:t>     -&gt; Defintionsdateien für alle Datentypen und Tokens wie EOL-Character oder Leerzeichen</a:t>
            </a:r>
          </a:p>
          <a:p>
            <a:pPr marL="171450" indent="-171450">
              <a:buFont typeface="Arial" panose="020B0604020202020204" pitchFamily="34" charset="0"/>
              <a:buChar char="•"/>
            </a:pPr>
            <a:r>
              <a:rPr lang="de-DE"/>
              <a:t>Daraus können auf einfache Weise Regeln für Gedcom Lines erstellt werden</a:t>
            </a:r>
          </a:p>
          <a:p>
            <a:pPr marL="171450" indent="-171450">
              <a:buFont typeface="Arial" panose="020B0604020202020204" pitchFamily="34" charset="0"/>
              <a:buChar char="•"/>
            </a:pPr>
            <a:r>
              <a:rPr lang="de-DE"/>
              <a:t>Regeln werden zu Nearley Parsern kompiliert, denen ein String als Input gegeben wird und für den überprüft wird, ob er nach der definierten Grammatik syntaktisch korrekt ist</a:t>
            </a:r>
          </a:p>
          <a:p>
            <a:pPr marL="171450" indent="-171450">
              <a:buFont typeface="Arial" panose="020B0604020202020204" pitchFamily="34" charset="0"/>
              <a:buChar char="•"/>
            </a:pPr>
            <a:r>
              <a:rPr lang="de-DE"/>
              <a:t>Bsp. DATE Structure aus dem Einführungs beispiel </a:t>
            </a:r>
          </a:p>
          <a:p>
            <a:pPr marL="0" indent="0">
              <a:buFont typeface="Arial" panose="020B0604020202020204" pitchFamily="34" charset="0"/>
              <a:buNone/>
            </a:pPr>
            <a:endParaRPr lang="de-DE"/>
          </a:p>
          <a:p>
            <a:pPr marL="0" indent="0">
              <a:buFont typeface="Arial" panose="020B0604020202020204" pitchFamily="34" charset="0"/>
              <a:buNone/>
            </a:pPr>
            <a:endParaRPr lang="de-DE"/>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2666108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26.02.2023</a:t>
            </a:fld>
            <a:endParaRPr lang="de-DE"/>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26.02.2023</a:t>
            </a:fld>
            <a:endParaRPr lang="de-DE"/>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26.02.2023</a:t>
            </a:fld>
            <a:endParaRPr lang="de-DE"/>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Mastertextformat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26.02.2023</a:t>
            </a:fld>
            <a:endParaRPr lang="de-DE"/>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26.02.2023</a:t>
            </a:fld>
            <a:endParaRPr lang="de-DE"/>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26.02.2023</a:t>
            </a:fld>
            <a:endParaRPr lang="de-DE"/>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26.02.2023</a:t>
            </a:fld>
            <a:endParaRPr lang="de-DE"/>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26.02.2023</a:t>
            </a:fld>
            <a:endParaRPr lang="de-DE"/>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26.02.2023</a:t>
            </a:fld>
            <a:endParaRPr lang="de-DE"/>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xfrm>
            <a:off x="256328" y="1110264"/>
            <a:ext cx="9302200" cy="2448272"/>
          </a:xfrm>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sz="4000" i="1"/>
              <a:t>gedcom7.js</a:t>
            </a:r>
            <a:endParaRPr lang="de-DE" sz="4000" i="1" dirty="0"/>
          </a:p>
          <a:p>
            <a:pPr>
              <a:spcBef>
                <a:spcPct val="0"/>
              </a:spcBef>
            </a:pPr>
            <a:endParaRPr lang="de-DE" dirty="0"/>
          </a:p>
          <a:p>
            <a:pPr>
              <a:spcBef>
                <a:spcPct val="0"/>
              </a:spcBef>
            </a:pPr>
            <a:r>
              <a:rPr lang="de-DE"/>
              <a:t>Realisierung einer JavaScript-Bibliothek für das genealogische Austauschformat FamilySearch GEDCOM Version 7</a:t>
            </a:r>
            <a:endParaRPr lang="de-DE" dirty="0"/>
          </a:p>
          <a:p>
            <a:pPr>
              <a:spcBef>
                <a:spcPct val="0"/>
              </a:spcBef>
            </a:pPr>
            <a:endParaRPr lang="de-DE" dirty="0"/>
          </a:p>
          <a:p>
            <a:pPr>
              <a:lnSpc>
                <a:spcPct val="150000"/>
              </a:lnSpc>
              <a:spcBef>
                <a:spcPct val="0"/>
              </a:spcBef>
            </a:pPr>
            <a:r>
              <a:rPr lang="de-DE" sz="2400" dirty="0"/>
              <a:t>Marius </a:t>
            </a:r>
            <a:r>
              <a:rPr lang="de-DE" sz="2400"/>
              <a:t>Müller &amp; David Gruber</a:t>
            </a:r>
            <a:endParaRPr lang="de-DE" altLang="de-DE"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26.02.2023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10</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2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2"/>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DE160D8C-43F6-8B44-E43B-8767F38556FC}"/>
              </a:ext>
            </a:extLst>
          </p:cNvPr>
          <p:cNvPicPr>
            <a:picLocks noChangeAspect="1"/>
          </p:cNvPicPr>
          <p:nvPr/>
        </p:nvPicPr>
        <p:blipFill>
          <a:blip r:embed="rId3"/>
          <a:stretch>
            <a:fillRect/>
          </a:stretch>
        </p:blipFill>
        <p:spPr>
          <a:xfrm>
            <a:off x="699473" y="5470534"/>
            <a:ext cx="6969295" cy="471719"/>
          </a:xfrm>
          <a:prstGeom prst="rect">
            <a:avLst/>
          </a:prstGeom>
        </p:spPr>
      </p:pic>
    </p:spTree>
    <p:extLst>
      <p:ext uri="{BB962C8B-B14F-4D97-AF65-F5344CB8AC3E}">
        <p14:creationId xmlns:p14="http://schemas.microsoft.com/office/powerpoint/2010/main" val="211283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26.02.2023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11</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2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2"/>
          <a:stretch>
            <a:fillRect/>
          </a:stretch>
        </p:blipFill>
        <p:spPr>
          <a:xfrm>
            <a:off x="1687526" y="3429958"/>
            <a:ext cx="1015915" cy="2512296"/>
          </a:xfrm>
          <a:prstGeom prst="rect">
            <a:avLst/>
          </a:prstGeom>
        </p:spPr>
      </p:pic>
    </p:spTree>
    <p:extLst>
      <p:ext uri="{BB962C8B-B14F-4D97-AF65-F5344CB8AC3E}">
        <p14:creationId xmlns:p14="http://schemas.microsoft.com/office/powerpoint/2010/main" val="120609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Konzept</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380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D8B8-E37C-6D01-C174-A6EAD70B4AA2}"/>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26.02.2023</a:t>
            </a:fld>
            <a:endParaRPr lang="de-DE"/>
          </a:p>
        </p:txBody>
      </p:sp>
      <p:sp>
        <p:nvSpPr>
          <p:cNvPr id="13" name="Footer Placeholder 3">
            <a:extLst>
              <a:ext uri="{FF2B5EF4-FFF2-40B4-BE49-F238E27FC236}">
                <a16:creationId xmlns:a16="http://schemas.microsoft.com/office/drawing/2014/main" id="{F533051A-2DB2-6924-0AAB-9B094267FD35}"/>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40F409B5-6353-125A-9F3E-9007DA7D4786}"/>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13</a:t>
            </a:fld>
            <a:endParaRPr lang="de-DE" altLang="de-DE"/>
          </a:p>
        </p:txBody>
      </p:sp>
      <p:sp>
        <p:nvSpPr>
          <p:cNvPr id="15" name="Title 5">
            <a:extLst>
              <a:ext uri="{FF2B5EF4-FFF2-40B4-BE49-F238E27FC236}">
                <a16:creationId xmlns:a16="http://schemas.microsoft.com/office/drawing/2014/main" id="{FDC056E6-55E1-536E-258B-BE99582163DC}"/>
              </a:ext>
            </a:extLst>
          </p:cNvPr>
          <p:cNvSpPr>
            <a:spLocks noGrp="1"/>
          </p:cNvSpPr>
          <p:nvPr>
            <p:ph type="title"/>
          </p:nvPr>
        </p:nvSpPr>
        <p:spPr>
          <a:xfrm>
            <a:off x="259015" y="75342"/>
            <a:ext cx="5472608" cy="720000"/>
          </a:xfrm>
        </p:spPr>
        <p:txBody>
          <a:bodyPr/>
          <a:lstStyle/>
          <a:p>
            <a:br>
              <a:rPr lang="en-US"/>
            </a:br>
            <a:r>
              <a:rPr lang="en-US"/>
              <a:t>Allgemeiner Aufbau</a:t>
            </a:r>
          </a:p>
        </p:txBody>
      </p:sp>
      <p:pic>
        <p:nvPicPr>
          <p:cNvPr id="18" name="Grafik 17">
            <a:extLst>
              <a:ext uri="{FF2B5EF4-FFF2-40B4-BE49-F238E27FC236}">
                <a16:creationId xmlns:a16="http://schemas.microsoft.com/office/drawing/2014/main" id="{8D8F197D-F8C3-E506-31C5-86C88D8718C3}"/>
              </a:ext>
            </a:extLst>
          </p:cNvPr>
          <p:cNvPicPr>
            <a:picLocks noChangeAspect="1"/>
          </p:cNvPicPr>
          <p:nvPr/>
        </p:nvPicPr>
        <p:blipFill>
          <a:blip r:embed="rId3"/>
          <a:stretch>
            <a:fillRect/>
          </a:stretch>
        </p:blipFill>
        <p:spPr>
          <a:xfrm>
            <a:off x="1230828" y="1286243"/>
            <a:ext cx="6682344" cy="4676043"/>
          </a:xfrm>
          <a:prstGeom prst="rect">
            <a:avLst/>
          </a:prstGeom>
        </p:spPr>
      </p:pic>
    </p:spTree>
    <p:extLst>
      <p:ext uri="{BB962C8B-B14F-4D97-AF65-F5344CB8AC3E}">
        <p14:creationId xmlns:p14="http://schemas.microsoft.com/office/powerpoint/2010/main" val="357822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Grammatik in Nearley</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552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Nearley</a:t>
            </a:r>
            <a:r>
              <a:rPr lang="de-DE"/>
              <a:t>: JavaScript-Parser-Toolkits</a:t>
            </a:r>
          </a:p>
          <a:p>
            <a:r>
              <a:rPr lang="de-DE"/>
              <a:t>Einfache Definition menschenlesbarer Grammatiken</a:t>
            </a:r>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Tree>
    <p:extLst>
      <p:ext uri="{BB962C8B-B14F-4D97-AF65-F5344CB8AC3E}">
        <p14:creationId xmlns:p14="http://schemas.microsoft.com/office/powerpoint/2010/main" val="23122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Nearley</a:t>
            </a:r>
            <a:r>
              <a:rPr lang="de-DE"/>
              <a:t>: JavaScript-Parser-Toolkits</a:t>
            </a:r>
          </a:p>
          <a:p>
            <a:r>
              <a:rPr lang="de-DE"/>
              <a:t>Einfache Definition menschenlesbarer Grammatiken</a:t>
            </a:r>
          </a:p>
          <a:p>
            <a:r>
              <a:rPr lang="de-DE"/>
              <a:t>Grammatiken können zu </a:t>
            </a:r>
            <a:r>
              <a:rPr lang="de-DE" i="1"/>
              <a:t>Nearley Parsern </a:t>
            </a:r>
            <a:r>
              <a:rPr lang="de-DE"/>
              <a:t>kompiliert werden</a:t>
            </a:r>
          </a:p>
          <a:p>
            <a:endParaRPr lang="de-DE"/>
          </a:p>
          <a:p>
            <a:endParaRPr lang="de-DE"/>
          </a:p>
          <a:p>
            <a:endParaRPr lang="de-DE"/>
          </a:p>
          <a:p>
            <a:endParaRPr lang="de-DE"/>
          </a:p>
          <a:p>
            <a:endParaRPr lang="de-DE"/>
          </a:p>
          <a:p>
            <a:endParaRPr lang="de-DE"/>
          </a:p>
          <a:p>
            <a:endParaRPr lang="de-DE"/>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
        <p:nvSpPr>
          <p:cNvPr id="7" name="Textfeld 6">
            <a:extLst>
              <a:ext uri="{FF2B5EF4-FFF2-40B4-BE49-F238E27FC236}">
                <a16:creationId xmlns:a16="http://schemas.microsoft.com/office/drawing/2014/main" id="{FB536E84-5814-5B2B-9C8C-C4A7F3688A73}"/>
              </a:ext>
            </a:extLst>
          </p:cNvPr>
          <p:cNvSpPr txBox="1"/>
          <p:nvPr/>
        </p:nvSpPr>
        <p:spPr>
          <a:xfrm>
            <a:off x="2014102" y="3221236"/>
            <a:ext cx="4517903" cy="523220"/>
          </a:xfrm>
          <a:prstGeom prst="rect">
            <a:avLst/>
          </a:prstGeom>
          <a:noFill/>
        </p:spPr>
        <p:txBody>
          <a:bodyPr wrap="none" rtlCol="0">
            <a:spAutoFit/>
          </a:bodyPr>
          <a:lstStyle/>
          <a:p>
            <a:r>
              <a:rPr lang="de-DE" sz="2400">
                <a:solidFill>
                  <a:schemeClr val="accent3">
                    <a:lumMod val="75000"/>
                  </a:schemeClr>
                </a:solidFill>
              </a:rPr>
              <a:t>2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pic>
        <p:nvPicPr>
          <p:cNvPr id="10" name="Grafik 9">
            <a:extLst>
              <a:ext uri="{FF2B5EF4-FFF2-40B4-BE49-F238E27FC236}">
                <a16:creationId xmlns:a16="http://schemas.microsoft.com/office/drawing/2014/main" id="{471AEDF0-814B-44D7-7004-CC90A6CDD731}"/>
              </a:ext>
            </a:extLst>
          </p:cNvPr>
          <p:cNvPicPr>
            <a:picLocks noChangeAspect="1"/>
          </p:cNvPicPr>
          <p:nvPr/>
        </p:nvPicPr>
        <p:blipFill>
          <a:blip r:embed="rId3"/>
          <a:stretch>
            <a:fillRect/>
          </a:stretch>
        </p:blipFill>
        <p:spPr>
          <a:xfrm>
            <a:off x="1989938" y="4191229"/>
            <a:ext cx="5226418" cy="954826"/>
          </a:xfrm>
          <a:prstGeom prst="rect">
            <a:avLst/>
          </a:prstGeom>
        </p:spPr>
      </p:pic>
      <p:cxnSp>
        <p:nvCxnSpPr>
          <p:cNvPr id="12" name="Gerader Verbinder 11">
            <a:extLst>
              <a:ext uri="{FF2B5EF4-FFF2-40B4-BE49-F238E27FC236}">
                <a16:creationId xmlns:a16="http://schemas.microsoft.com/office/drawing/2014/main" id="{49715BA4-DB97-0DCD-59B5-8F9C7E55234B}"/>
              </a:ext>
            </a:extLst>
          </p:cNvPr>
          <p:cNvCxnSpPr/>
          <p:nvPr/>
        </p:nvCxnSpPr>
        <p:spPr>
          <a:xfrm>
            <a:off x="1785938" y="3996157"/>
            <a:ext cx="54864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738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Lexer</a:t>
            </a:r>
            <a:r>
              <a:rPr lang="de-DE"/>
              <a:t>: Vorverarbeitung des Inputs</a:t>
            </a:r>
            <a:endParaRPr lang="de-DE" i="1"/>
          </a:p>
          <a:p>
            <a:r>
              <a:rPr lang="de-DE" i="1"/>
              <a:t>Postprozessoren: </a:t>
            </a:r>
            <a:r>
              <a:rPr lang="de-DE"/>
              <a:t>Verarbeitungsanweisungen für eine Nearley Regel</a:t>
            </a:r>
          </a:p>
          <a:p>
            <a:endParaRPr lang="de-DE"/>
          </a:p>
          <a:p>
            <a:pPr marL="0" indent="0">
              <a:buNone/>
            </a:pPr>
            <a:r>
              <a:rPr lang="de-DE"/>
              <a:t>Hauptaufgaben der Nearley Parser:</a:t>
            </a:r>
          </a:p>
          <a:p>
            <a:pPr marL="457200" indent="-457200">
              <a:buFont typeface="+mj-lt"/>
              <a:buAutoNum type="arabicPeriod"/>
            </a:pPr>
            <a:r>
              <a:rPr lang="de-DE"/>
              <a:t>Überprüfung der Gedcom7 Syntax</a:t>
            </a:r>
          </a:p>
          <a:p>
            <a:pPr marL="457200" indent="-457200">
              <a:buFont typeface="+mj-lt"/>
              <a:buAutoNum type="arabicPeriod"/>
            </a:pPr>
            <a:r>
              <a:rPr lang="de-DE"/>
              <a:t>Extrahieren der Structure-Informationen</a:t>
            </a:r>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Tree>
    <p:extLst>
      <p:ext uri="{BB962C8B-B14F-4D97-AF65-F5344CB8AC3E}">
        <p14:creationId xmlns:p14="http://schemas.microsoft.com/office/powerpoint/2010/main" val="243169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Grammatik Generator</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2850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F6BD14-5AC2-1529-A938-F34BCCC375DF}"/>
              </a:ext>
            </a:extLst>
          </p:cNvPr>
          <p:cNvSpPr>
            <a:spLocks noGrp="1"/>
          </p:cNvSpPr>
          <p:nvPr>
            <p:ph sz="quarter" idx="13"/>
          </p:nvPr>
        </p:nvSpPr>
        <p:spPr/>
        <p:txBody>
          <a:bodyPr/>
          <a:lstStyle/>
          <a:p>
            <a:endParaRPr lang="de-DE"/>
          </a:p>
          <a:p>
            <a:endParaRPr lang="de-DE"/>
          </a:p>
          <a:p>
            <a:endParaRPr lang="de-DE"/>
          </a:p>
          <a:p>
            <a:endParaRPr lang="de-DE"/>
          </a:p>
          <a:p>
            <a:r>
              <a:rPr lang="de-DE"/>
              <a:t>Nearley Regeln für Gedcom sind sehr repetitiv</a:t>
            </a:r>
          </a:p>
          <a:p>
            <a:pPr>
              <a:buFont typeface="Wingdings" panose="05000000000000000000" pitchFamily="2" charset="2"/>
              <a:buChar char="à"/>
            </a:pPr>
            <a:r>
              <a:rPr lang="de-DE">
                <a:sym typeface="Wingdings" panose="05000000000000000000" pitchFamily="2" charset="2"/>
              </a:rPr>
              <a:t>Erstellung lässt sich gut automatisieren</a:t>
            </a:r>
          </a:p>
          <a:p>
            <a:r>
              <a:rPr lang="de-DE">
                <a:sym typeface="Wingdings" panose="05000000000000000000" pitchFamily="2" charset="2"/>
              </a:rPr>
              <a:t>Erfüllt Anforderung der einfachen Erweiterbarkeit </a:t>
            </a:r>
          </a:p>
          <a:p>
            <a:r>
              <a:rPr lang="de-DE">
                <a:sym typeface="Wingdings" panose="05000000000000000000" pitchFamily="2" charset="2"/>
              </a:rPr>
              <a:t>Ermöglicht einfache Implementierung von Gedcom-Extensions</a:t>
            </a:r>
            <a:endParaRPr lang="de-DE"/>
          </a:p>
        </p:txBody>
      </p:sp>
      <p:sp>
        <p:nvSpPr>
          <p:cNvPr id="3" name="Datumsplatzhalter 2">
            <a:extLst>
              <a:ext uri="{FF2B5EF4-FFF2-40B4-BE49-F238E27FC236}">
                <a16:creationId xmlns:a16="http://schemas.microsoft.com/office/drawing/2014/main" id="{E19907F9-AC57-9229-070D-F4F881D5FD2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D883E2B0-C3DB-504C-478E-4F9A83B7B9C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3FA79282-0A13-FEBF-0AC2-9774316EE585}"/>
              </a:ext>
            </a:extLst>
          </p:cNvPr>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a:p>
        </p:txBody>
      </p:sp>
      <p:sp>
        <p:nvSpPr>
          <p:cNvPr id="6" name="Titel 5">
            <a:extLst>
              <a:ext uri="{FF2B5EF4-FFF2-40B4-BE49-F238E27FC236}">
                <a16:creationId xmlns:a16="http://schemas.microsoft.com/office/drawing/2014/main" id="{339DE377-8AC2-F4A1-BCFD-250C4DCB1454}"/>
              </a:ext>
            </a:extLst>
          </p:cNvPr>
          <p:cNvSpPr>
            <a:spLocks noGrp="1"/>
          </p:cNvSpPr>
          <p:nvPr>
            <p:ph type="title"/>
          </p:nvPr>
        </p:nvSpPr>
        <p:spPr/>
        <p:txBody>
          <a:bodyPr/>
          <a:lstStyle/>
          <a:p>
            <a:br>
              <a:rPr lang="de-DE"/>
            </a:br>
            <a:r>
              <a:rPr lang="de-DE"/>
              <a:t>Grammatik Generator</a:t>
            </a:r>
          </a:p>
        </p:txBody>
      </p:sp>
      <p:pic>
        <p:nvPicPr>
          <p:cNvPr id="9" name="Grafik 8">
            <a:extLst>
              <a:ext uri="{FF2B5EF4-FFF2-40B4-BE49-F238E27FC236}">
                <a16:creationId xmlns:a16="http://schemas.microsoft.com/office/drawing/2014/main" id="{8843569C-AF59-8309-E2B7-EA622C9FBCC1}"/>
              </a:ext>
            </a:extLst>
          </p:cNvPr>
          <p:cNvPicPr>
            <a:picLocks noChangeAspect="1"/>
          </p:cNvPicPr>
          <p:nvPr/>
        </p:nvPicPr>
        <p:blipFill>
          <a:blip r:embed="rId3"/>
          <a:stretch>
            <a:fillRect/>
          </a:stretch>
        </p:blipFill>
        <p:spPr>
          <a:xfrm>
            <a:off x="600049" y="1439448"/>
            <a:ext cx="5401215" cy="986760"/>
          </a:xfrm>
          <a:prstGeom prst="rect">
            <a:avLst/>
          </a:prstGeom>
        </p:spPr>
      </p:pic>
    </p:spTree>
    <p:extLst>
      <p:ext uri="{BB962C8B-B14F-4D97-AF65-F5344CB8AC3E}">
        <p14:creationId xmlns:p14="http://schemas.microsoft.com/office/powerpoint/2010/main" val="27266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38F866-F363-451B-FF30-D899FE575AD7}"/>
              </a:ext>
            </a:extLst>
          </p:cNvPr>
          <p:cNvSpPr>
            <a:spLocks noGrp="1"/>
          </p:cNvSpPr>
          <p:nvPr>
            <p:ph sz="quarter" idx="13"/>
          </p:nvPr>
        </p:nvSpPr>
        <p:spPr/>
        <p:txBody>
          <a:bodyPr/>
          <a:lstStyle/>
          <a:p>
            <a:pPr marL="342900" indent="-342900">
              <a:buFont typeface="Arial" panose="020B0604020202020204" pitchFamily="34" charset="0"/>
              <a:buChar char="•"/>
            </a:pPr>
            <a:endParaRPr lang="de-DE"/>
          </a:p>
          <a:p>
            <a:pPr marL="342900" indent="-342900">
              <a:buFont typeface="Arial" panose="020B0604020202020204" pitchFamily="34" charset="0"/>
              <a:buChar char="•"/>
            </a:pPr>
            <a:r>
              <a:rPr lang="de-DE"/>
              <a:t>Zielsetzung</a:t>
            </a:r>
          </a:p>
          <a:p>
            <a:pPr marL="342900" indent="-342900">
              <a:buFont typeface="Arial" panose="020B0604020202020204" pitchFamily="34" charset="0"/>
              <a:buChar char="•"/>
            </a:pPr>
            <a:r>
              <a:rPr lang="de-DE"/>
              <a:t>Genealogie und GEDCOM</a:t>
            </a:r>
          </a:p>
          <a:p>
            <a:pPr marL="342900" indent="-342900">
              <a:buFont typeface="Arial" panose="020B0604020202020204" pitchFamily="34" charset="0"/>
              <a:buChar char="•"/>
            </a:pPr>
            <a:r>
              <a:rPr lang="de-DE"/>
              <a:t>Konzept</a:t>
            </a:r>
          </a:p>
        </p:txBody>
      </p:sp>
      <p:sp>
        <p:nvSpPr>
          <p:cNvPr id="3" name="Datumsplatzhalter 2">
            <a:extLst>
              <a:ext uri="{FF2B5EF4-FFF2-40B4-BE49-F238E27FC236}">
                <a16:creationId xmlns:a16="http://schemas.microsoft.com/office/drawing/2014/main" id="{35E464C8-6538-F000-41C8-2253CC510E80}"/>
              </a:ext>
            </a:extLst>
          </p:cNvPr>
          <p:cNvSpPr>
            <a:spLocks noGrp="1"/>
          </p:cNvSpPr>
          <p:nvPr>
            <p:ph type="dt" sz="half" idx="14"/>
          </p:nvPr>
        </p:nvSpPr>
        <p:spPr/>
        <p:txBody>
          <a:bodyPr/>
          <a:lstStyle/>
          <a:p>
            <a:pPr>
              <a:defRPr/>
            </a:pPr>
            <a:fld id="{EE9AC89C-B0F3-4179-9BF1-A11BD48F530E}"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316BABEE-EE12-5527-E372-27DCE7B3644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7F5833A9-507E-3905-D72C-19F2DFD02D81}"/>
              </a:ext>
            </a:extLst>
          </p:cNvPr>
          <p:cNvSpPr>
            <a:spLocks noGrp="1"/>
          </p:cNvSpPr>
          <p:nvPr>
            <p:ph type="sldNum" sz="quarter" idx="16"/>
          </p:nvPr>
        </p:nvSpPr>
        <p:spPr/>
        <p:txBody>
          <a:bodyPr/>
          <a:lstStyle/>
          <a:p>
            <a:pPr>
              <a:defRPr/>
            </a:pPr>
            <a:fld id="{B53A9DA1-A25A-429F-A02C-54EE5606360E}" type="slidenum">
              <a:rPr lang="de-DE" altLang="de-DE" smtClean="0"/>
              <a:pPr>
                <a:defRPr/>
              </a:pPr>
              <a:t>2</a:t>
            </a:fld>
            <a:endParaRPr lang="de-DE" altLang="de-DE"/>
          </a:p>
        </p:txBody>
      </p:sp>
      <p:sp>
        <p:nvSpPr>
          <p:cNvPr id="6" name="Titel 5">
            <a:extLst>
              <a:ext uri="{FF2B5EF4-FFF2-40B4-BE49-F238E27FC236}">
                <a16:creationId xmlns:a16="http://schemas.microsoft.com/office/drawing/2014/main" id="{729457B6-5C03-E3BA-5159-E8415ACEE59A}"/>
              </a:ext>
            </a:extLst>
          </p:cNvPr>
          <p:cNvSpPr>
            <a:spLocks noGrp="1"/>
          </p:cNvSpPr>
          <p:nvPr>
            <p:ph type="title"/>
          </p:nvPr>
        </p:nvSpPr>
        <p:spPr/>
        <p:txBody>
          <a:bodyPr/>
          <a:lstStyle/>
          <a:p>
            <a:br>
              <a:rPr lang="de-DE"/>
            </a:br>
            <a:r>
              <a:rPr lang="de-DE"/>
              <a:t>Übersicht</a:t>
            </a:r>
          </a:p>
        </p:txBody>
      </p:sp>
    </p:spTree>
    <p:extLst>
      <p:ext uri="{BB962C8B-B14F-4D97-AF65-F5344CB8AC3E}">
        <p14:creationId xmlns:p14="http://schemas.microsoft.com/office/powerpoint/2010/main" val="381119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Datenstrukturen</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6925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B51D669-7408-C134-4824-020C90529439}"/>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240BC597-25D6-C74C-A7E4-83F03ADEDC3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5DBC29AA-42A6-D472-5125-572EE432EC25}"/>
              </a:ext>
            </a:extLst>
          </p:cNvPr>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a:p>
        </p:txBody>
      </p:sp>
      <p:sp>
        <p:nvSpPr>
          <p:cNvPr id="6" name="Titel 5">
            <a:extLst>
              <a:ext uri="{FF2B5EF4-FFF2-40B4-BE49-F238E27FC236}">
                <a16:creationId xmlns:a16="http://schemas.microsoft.com/office/drawing/2014/main" id="{0FDF6274-80F9-C0D0-1554-EE435F6E8EE1}"/>
              </a:ext>
            </a:extLst>
          </p:cNvPr>
          <p:cNvSpPr>
            <a:spLocks noGrp="1"/>
          </p:cNvSpPr>
          <p:nvPr>
            <p:ph type="title"/>
          </p:nvPr>
        </p:nvSpPr>
        <p:spPr/>
        <p:txBody>
          <a:bodyPr/>
          <a:lstStyle/>
          <a:p>
            <a:br>
              <a:rPr lang="de-DE"/>
            </a:br>
            <a:r>
              <a:rPr lang="de-DE"/>
              <a:t>Gedcom Datenstrukturen</a:t>
            </a:r>
          </a:p>
        </p:txBody>
      </p:sp>
      <p:pic>
        <p:nvPicPr>
          <p:cNvPr id="19" name="Grafik 18">
            <a:extLst>
              <a:ext uri="{FF2B5EF4-FFF2-40B4-BE49-F238E27FC236}">
                <a16:creationId xmlns:a16="http://schemas.microsoft.com/office/drawing/2014/main" id="{36C6FB99-7DF0-6B53-6D78-71367F9F8594}"/>
              </a:ext>
            </a:extLst>
          </p:cNvPr>
          <p:cNvPicPr>
            <a:picLocks noChangeAspect="1"/>
          </p:cNvPicPr>
          <p:nvPr/>
        </p:nvPicPr>
        <p:blipFill>
          <a:blip r:embed="rId2"/>
          <a:stretch>
            <a:fillRect/>
          </a:stretch>
        </p:blipFill>
        <p:spPr>
          <a:xfrm>
            <a:off x="3043024" y="1762896"/>
            <a:ext cx="3057952" cy="2600688"/>
          </a:xfrm>
          <a:prstGeom prst="rect">
            <a:avLst/>
          </a:prstGeom>
        </p:spPr>
      </p:pic>
    </p:spTree>
    <p:extLst>
      <p:ext uri="{BB962C8B-B14F-4D97-AF65-F5344CB8AC3E}">
        <p14:creationId xmlns:p14="http://schemas.microsoft.com/office/powerpoint/2010/main" val="165952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46F0E5D-EEC6-80D4-0177-1D22FEA2122D}"/>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0397F1B5-3382-8813-0E20-88648A86DFFD}"/>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93D2BF55-82D1-891D-9E6C-DF809AFD4306}"/>
              </a:ext>
            </a:extLst>
          </p:cNvPr>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a:p>
        </p:txBody>
      </p:sp>
      <p:sp>
        <p:nvSpPr>
          <p:cNvPr id="6" name="Titel 5">
            <a:extLst>
              <a:ext uri="{FF2B5EF4-FFF2-40B4-BE49-F238E27FC236}">
                <a16:creationId xmlns:a16="http://schemas.microsoft.com/office/drawing/2014/main" id="{0D24AE6C-311C-7E65-2D01-FFF470B9DC06}"/>
              </a:ext>
            </a:extLst>
          </p:cNvPr>
          <p:cNvSpPr>
            <a:spLocks noGrp="1"/>
          </p:cNvSpPr>
          <p:nvPr>
            <p:ph type="title"/>
          </p:nvPr>
        </p:nvSpPr>
        <p:spPr/>
        <p:txBody>
          <a:bodyPr/>
          <a:lstStyle/>
          <a:p>
            <a:br>
              <a:rPr lang="de-DE"/>
            </a:br>
            <a:r>
              <a:rPr lang="de-DE"/>
              <a:t>Gedcom Datenstrukturen</a:t>
            </a:r>
          </a:p>
        </p:txBody>
      </p:sp>
      <p:pic>
        <p:nvPicPr>
          <p:cNvPr id="10" name="Grafik 9">
            <a:extLst>
              <a:ext uri="{FF2B5EF4-FFF2-40B4-BE49-F238E27FC236}">
                <a16:creationId xmlns:a16="http://schemas.microsoft.com/office/drawing/2014/main" id="{8175657C-F455-6E3E-2933-D75F90D484E6}"/>
              </a:ext>
            </a:extLst>
          </p:cNvPr>
          <p:cNvPicPr>
            <a:picLocks noChangeAspect="1"/>
          </p:cNvPicPr>
          <p:nvPr/>
        </p:nvPicPr>
        <p:blipFill>
          <a:blip r:embed="rId2"/>
          <a:stretch>
            <a:fillRect/>
          </a:stretch>
        </p:blipFill>
        <p:spPr>
          <a:xfrm>
            <a:off x="0" y="1108652"/>
            <a:ext cx="9144000" cy="4957687"/>
          </a:xfrm>
          <a:prstGeom prst="rect">
            <a:avLst/>
          </a:prstGeom>
        </p:spPr>
      </p:pic>
    </p:spTree>
    <p:extLst>
      <p:ext uri="{BB962C8B-B14F-4D97-AF65-F5344CB8AC3E}">
        <p14:creationId xmlns:p14="http://schemas.microsoft.com/office/powerpoint/2010/main" val="390412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23</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Parser</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0839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C45272E-E6A1-5504-7C81-F9F1E9411C84}"/>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391C84F4-7374-B5E9-60EF-B532F2B8DDD1}"/>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CC429DF-F5D6-1B00-1DB2-F31B62B2A391}"/>
              </a:ext>
            </a:extLst>
          </p:cNvPr>
          <p:cNvSpPr>
            <a:spLocks noGrp="1"/>
          </p:cNvSpPr>
          <p:nvPr>
            <p:ph type="sldNum" sz="quarter" idx="16"/>
          </p:nvPr>
        </p:nvSpPr>
        <p:spPr/>
        <p:txBody>
          <a:bodyPr/>
          <a:lstStyle/>
          <a:p>
            <a:pPr>
              <a:defRPr/>
            </a:pPr>
            <a:fld id="{7A8CEE4A-E163-47DE-8784-5B8DE9F7A78A}" type="slidenum">
              <a:rPr lang="de-DE" altLang="de-DE" smtClean="0"/>
              <a:pPr>
                <a:defRPr/>
              </a:pPr>
              <a:t>24</a:t>
            </a:fld>
            <a:endParaRPr lang="de-DE" altLang="de-DE"/>
          </a:p>
        </p:txBody>
      </p:sp>
      <p:sp>
        <p:nvSpPr>
          <p:cNvPr id="6" name="Titel 5">
            <a:extLst>
              <a:ext uri="{FF2B5EF4-FFF2-40B4-BE49-F238E27FC236}">
                <a16:creationId xmlns:a16="http://schemas.microsoft.com/office/drawing/2014/main" id="{F482F16D-19FC-DD53-AEE6-9C597B7574F7}"/>
              </a:ext>
            </a:extLst>
          </p:cNvPr>
          <p:cNvSpPr>
            <a:spLocks noGrp="1"/>
          </p:cNvSpPr>
          <p:nvPr>
            <p:ph type="title"/>
          </p:nvPr>
        </p:nvSpPr>
        <p:spPr/>
        <p:txBody>
          <a:bodyPr/>
          <a:lstStyle/>
          <a:p>
            <a:br>
              <a:rPr lang="de-DE"/>
            </a:br>
            <a:r>
              <a:rPr lang="de-DE"/>
              <a:t>Gedcom Parser</a:t>
            </a:r>
          </a:p>
        </p:txBody>
      </p:sp>
      <p:pic>
        <p:nvPicPr>
          <p:cNvPr id="10" name="Grafik 9">
            <a:extLst>
              <a:ext uri="{FF2B5EF4-FFF2-40B4-BE49-F238E27FC236}">
                <a16:creationId xmlns:a16="http://schemas.microsoft.com/office/drawing/2014/main" id="{E0BCAB78-9072-634B-4755-5734EB268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9087"/>
            <a:ext cx="9144000" cy="4019826"/>
          </a:xfrm>
          <a:prstGeom prst="rect">
            <a:avLst/>
          </a:prstGeom>
        </p:spPr>
      </p:pic>
    </p:spTree>
    <p:extLst>
      <p:ext uri="{BB962C8B-B14F-4D97-AF65-F5344CB8AC3E}">
        <p14:creationId xmlns:p14="http://schemas.microsoft.com/office/powerpoint/2010/main" val="342174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643731C-056E-14DA-07BB-C0F766C26C9E}"/>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E0FDDAEE-1EC0-8E1A-6EC8-931CFEADB670}"/>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5FE3CF5-A8CF-A554-A6B0-05AFC34F60A2}"/>
              </a:ext>
            </a:extLst>
          </p:cNvPr>
          <p:cNvSpPr>
            <a:spLocks noGrp="1"/>
          </p:cNvSpPr>
          <p:nvPr>
            <p:ph type="sldNum" sz="quarter" idx="16"/>
          </p:nvPr>
        </p:nvSpPr>
        <p:spPr/>
        <p:txBody>
          <a:bodyPr/>
          <a:lstStyle/>
          <a:p>
            <a:pPr>
              <a:defRPr/>
            </a:pPr>
            <a:fld id="{7A8CEE4A-E163-47DE-8784-5B8DE9F7A78A}" type="slidenum">
              <a:rPr lang="de-DE" altLang="de-DE" smtClean="0"/>
              <a:pPr>
                <a:defRPr/>
              </a:pPr>
              <a:t>25</a:t>
            </a:fld>
            <a:endParaRPr lang="de-DE" altLang="de-DE"/>
          </a:p>
        </p:txBody>
      </p:sp>
      <p:sp>
        <p:nvSpPr>
          <p:cNvPr id="6" name="Titel 5">
            <a:extLst>
              <a:ext uri="{FF2B5EF4-FFF2-40B4-BE49-F238E27FC236}">
                <a16:creationId xmlns:a16="http://schemas.microsoft.com/office/drawing/2014/main" id="{80BBFFCD-18B7-A3C9-523C-7375626ABF4C}"/>
              </a:ext>
            </a:extLst>
          </p:cNvPr>
          <p:cNvSpPr>
            <a:spLocks noGrp="1"/>
          </p:cNvSpPr>
          <p:nvPr>
            <p:ph type="title"/>
          </p:nvPr>
        </p:nvSpPr>
        <p:spPr/>
        <p:txBody>
          <a:bodyPr/>
          <a:lstStyle/>
          <a:p>
            <a:endParaRPr lang="de-DE"/>
          </a:p>
        </p:txBody>
      </p:sp>
      <p:pic>
        <p:nvPicPr>
          <p:cNvPr id="12" name="Grafik 11">
            <a:extLst>
              <a:ext uri="{FF2B5EF4-FFF2-40B4-BE49-F238E27FC236}">
                <a16:creationId xmlns:a16="http://schemas.microsoft.com/office/drawing/2014/main" id="{377C053C-C37B-E548-40C0-12C0622E8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
            <a:ext cx="9144000" cy="6838121"/>
          </a:xfrm>
          <a:prstGeom prst="rect">
            <a:avLst/>
          </a:prstGeom>
        </p:spPr>
      </p:pic>
    </p:spTree>
    <p:extLst>
      <p:ext uri="{BB962C8B-B14F-4D97-AF65-F5344CB8AC3E}">
        <p14:creationId xmlns:p14="http://schemas.microsoft.com/office/powerpoint/2010/main" val="262498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26</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Test</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3016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ACC031B-67A5-1DDE-8E3A-8A58BA856B38}"/>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4ED31E2F-88F2-1B70-876A-94AF0D14F65A}"/>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1A3C8745-C236-6155-F975-EF092963DC6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9E8E4007-3FCC-53DF-52EC-D22A958E1350}"/>
              </a:ext>
            </a:extLst>
          </p:cNvPr>
          <p:cNvSpPr>
            <a:spLocks noGrp="1"/>
          </p:cNvSpPr>
          <p:nvPr>
            <p:ph type="sldNum" sz="quarter" idx="16"/>
          </p:nvPr>
        </p:nvSpPr>
        <p:spPr/>
        <p:txBody>
          <a:bodyPr/>
          <a:lstStyle/>
          <a:p>
            <a:pPr>
              <a:defRPr/>
            </a:pPr>
            <a:fld id="{7A8CEE4A-E163-47DE-8784-5B8DE9F7A78A}" type="slidenum">
              <a:rPr lang="de-DE" altLang="de-DE" smtClean="0"/>
              <a:pPr>
                <a:defRPr/>
              </a:pPr>
              <a:t>27</a:t>
            </a:fld>
            <a:endParaRPr lang="de-DE" altLang="de-DE"/>
          </a:p>
        </p:txBody>
      </p:sp>
      <p:sp>
        <p:nvSpPr>
          <p:cNvPr id="6" name="Titel 5">
            <a:extLst>
              <a:ext uri="{FF2B5EF4-FFF2-40B4-BE49-F238E27FC236}">
                <a16:creationId xmlns:a16="http://schemas.microsoft.com/office/drawing/2014/main" id="{9DCDAEB0-0924-9FD3-B8FA-1ADA197BE649}"/>
              </a:ext>
            </a:extLst>
          </p:cNvPr>
          <p:cNvSpPr>
            <a:spLocks noGrp="1"/>
          </p:cNvSpPr>
          <p:nvPr>
            <p:ph type="title"/>
          </p:nvPr>
        </p:nvSpPr>
        <p:spPr/>
        <p:txBody>
          <a:bodyPr/>
          <a:lstStyle/>
          <a:p>
            <a:br>
              <a:rPr lang="de-DE"/>
            </a:br>
            <a:r>
              <a:rPr lang="de-DE"/>
              <a:t>Test</a:t>
            </a:r>
          </a:p>
        </p:txBody>
      </p:sp>
    </p:spTree>
    <p:extLst>
      <p:ext uri="{BB962C8B-B14F-4D97-AF65-F5344CB8AC3E}">
        <p14:creationId xmlns:p14="http://schemas.microsoft.com/office/powerpoint/2010/main" val="637372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28</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Zusammenfassung &amp; Ausblick</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594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443311-8DCC-F289-1815-F17FF3B64A18}"/>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F0BE51D3-2B75-A01B-BF3D-FE0B8F4A1BB0}"/>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28A06522-68CE-D4D2-921D-B3DF93E3BC1D}"/>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35D30B0-7E3F-7CDD-D037-7B0A15984BA2}"/>
              </a:ext>
            </a:extLst>
          </p:cNvPr>
          <p:cNvSpPr>
            <a:spLocks noGrp="1"/>
          </p:cNvSpPr>
          <p:nvPr>
            <p:ph type="sldNum" sz="quarter" idx="16"/>
          </p:nvPr>
        </p:nvSpPr>
        <p:spPr/>
        <p:txBody>
          <a:bodyPr/>
          <a:lstStyle/>
          <a:p>
            <a:pPr>
              <a:defRPr/>
            </a:pPr>
            <a:fld id="{7A8CEE4A-E163-47DE-8784-5B8DE9F7A78A}" type="slidenum">
              <a:rPr lang="de-DE" altLang="de-DE" smtClean="0"/>
              <a:pPr>
                <a:defRPr/>
              </a:pPr>
              <a:t>29</a:t>
            </a:fld>
            <a:endParaRPr lang="de-DE" altLang="de-DE"/>
          </a:p>
        </p:txBody>
      </p:sp>
      <p:sp>
        <p:nvSpPr>
          <p:cNvPr id="6" name="Titel 5">
            <a:extLst>
              <a:ext uri="{FF2B5EF4-FFF2-40B4-BE49-F238E27FC236}">
                <a16:creationId xmlns:a16="http://schemas.microsoft.com/office/drawing/2014/main" id="{FF8DA7CA-3645-C3A4-7C09-585D5D7D5D4A}"/>
              </a:ext>
            </a:extLst>
          </p:cNvPr>
          <p:cNvSpPr>
            <a:spLocks noGrp="1"/>
          </p:cNvSpPr>
          <p:nvPr>
            <p:ph type="title"/>
          </p:nvPr>
        </p:nvSpPr>
        <p:spPr/>
        <p:txBody>
          <a:bodyPr/>
          <a:lstStyle/>
          <a:p>
            <a:br>
              <a:rPr lang="de-DE"/>
            </a:br>
            <a:r>
              <a:rPr lang="de-DE"/>
              <a:t>Zusammenfassung &amp; Ausblick</a:t>
            </a:r>
          </a:p>
        </p:txBody>
      </p:sp>
    </p:spTree>
    <p:extLst>
      <p:ext uri="{BB962C8B-B14F-4D97-AF65-F5344CB8AC3E}">
        <p14:creationId xmlns:p14="http://schemas.microsoft.com/office/powerpoint/2010/main" val="98246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Zielsetzung</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4627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4B1EB63-0FA7-D3F1-7926-D82DC3811832}"/>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657A9A69-F981-8F02-D23F-76826E3E66D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B58C0D33-E36F-00DE-05C1-141A324DD308}"/>
              </a:ext>
            </a:extLst>
          </p:cNvPr>
          <p:cNvSpPr>
            <a:spLocks noGrp="1"/>
          </p:cNvSpPr>
          <p:nvPr>
            <p:ph type="sldNum" sz="quarter" idx="16"/>
          </p:nvPr>
        </p:nvSpPr>
        <p:spPr/>
        <p:txBody>
          <a:bodyPr/>
          <a:lstStyle/>
          <a:p>
            <a:pPr>
              <a:defRPr/>
            </a:pPr>
            <a:fld id="{7A8CEE4A-E163-47DE-8784-5B8DE9F7A78A}" type="slidenum">
              <a:rPr lang="de-DE" altLang="de-DE" smtClean="0"/>
              <a:pPr>
                <a:defRPr/>
              </a:pPr>
              <a:t>30</a:t>
            </a:fld>
            <a:endParaRPr lang="de-DE" altLang="de-DE"/>
          </a:p>
        </p:txBody>
      </p:sp>
      <p:sp>
        <p:nvSpPr>
          <p:cNvPr id="6" name="Titel 5">
            <a:extLst>
              <a:ext uri="{FF2B5EF4-FFF2-40B4-BE49-F238E27FC236}">
                <a16:creationId xmlns:a16="http://schemas.microsoft.com/office/drawing/2014/main" id="{03134956-4EBB-BFD8-24D2-FBE9608CF4A3}"/>
              </a:ext>
            </a:extLst>
          </p:cNvPr>
          <p:cNvSpPr>
            <a:spLocks noGrp="1"/>
          </p:cNvSpPr>
          <p:nvPr>
            <p:ph type="title"/>
          </p:nvPr>
        </p:nvSpPr>
        <p:spPr/>
        <p:txBody>
          <a:bodyPr/>
          <a:lstStyle/>
          <a:p>
            <a:br>
              <a:rPr lang="de-DE"/>
            </a:br>
            <a:r>
              <a:rPr lang="de-DE"/>
              <a:t>Quellen</a:t>
            </a:r>
          </a:p>
        </p:txBody>
      </p:sp>
      <p:sp>
        <p:nvSpPr>
          <p:cNvPr id="11" name="Inhaltsplatzhalter 1">
            <a:extLst>
              <a:ext uri="{FF2B5EF4-FFF2-40B4-BE49-F238E27FC236}">
                <a16:creationId xmlns:a16="http://schemas.microsoft.com/office/drawing/2014/main" id="{AA98589E-DBDA-7F51-783E-3949F79966F0}"/>
              </a:ext>
            </a:extLst>
          </p:cNvPr>
          <p:cNvSpPr>
            <a:spLocks noGrp="1"/>
          </p:cNvSpPr>
          <p:nvPr>
            <p:ph sz="quarter" idx="13"/>
          </p:nvPr>
        </p:nvSpPr>
        <p:spPr>
          <a:xfrm>
            <a:off x="251588" y="1257038"/>
            <a:ext cx="8640000" cy="5040560"/>
          </a:xfrm>
        </p:spPr>
        <p:txBody>
          <a:bodyPr/>
          <a:lstStyle/>
          <a:p>
            <a:pPr marL="0" indent="0">
              <a:spcAft>
                <a:spcPts val="800"/>
              </a:spcAft>
              <a:buNone/>
            </a:pPr>
            <a:r>
              <a:rPr lang="de-DE" sz="1400" b="1"/>
              <a:t>[Ahn]:</a:t>
            </a:r>
            <a:r>
              <a:rPr lang="de-DE" sz="1400"/>
              <a:t> Ahnenforschung: Genealogie. Abgerufen am 02.02.2022 von https: //www.ahnenforschung.de/themen/genealogie/. </a:t>
            </a:r>
          </a:p>
          <a:p>
            <a:pPr marL="0" indent="0">
              <a:spcAft>
                <a:spcPts val="800"/>
              </a:spcAft>
              <a:buNone/>
            </a:pPr>
            <a:r>
              <a:rPr lang="de-DE" sz="1400" b="1"/>
              <a:t>[Cha]: </a:t>
            </a:r>
            <a:r>
              <a:rPr lang="de-DE" sz="1400"/>
              <a:t>Chandra, Kartik: Documentation: nearley.js. Abgerufen am 10.02.2022 von https://nearley.js.org/.</a:t>
            </a:r>
          </a:p>
          <a:p>
            <a:pPr marL="0" indent="0">
              <a:spcAft>
                <a:spcPts val="800"/>
              </a:spcAft>
              <a:buNone/>
            </a:pPr>
            <a:r>
              <a:rPr lang="de-DE" sz="1400" b="1"/>
              <a:t>[Fam22]: </a:t>
            </a:r>
            <a:r>
              <a:rPr lang="de-DE" sz="1400"/>
              <a:t>Fa</a:t>
            </a:r>
            <a:r>
              <a:rPr lang="en-US" sz="1400"/>
              <a:t>mily History Department: The FamilySearch GEDCOM Specification 7.0.11. The Church of Jesus Christ of Latter-day Saints, 15 East South Temple StreetSalt Lake City, UT 84150 US, 7.0.11 Auflage, November 2022. </a:t>
            </a:r>
            <a:endParaRPr lang="de-DE" sz="1400"/>
          </a:p>
          <a:p>
            <a:pPr marL="0" indent="0">
              <a:spcAft>
                <a:spcPts val="800"/>
              </a:spcAft>
              <a:buNone/>
            </a:pPr>
            <a:r>
              <a:rPr lang="de-DE" sz="1400" b="1"/>
              <a:t>[fDA07]: </a:t>
            </a:r>
            <a:r>
              <a:rPr lang="de-DE" sz="1400"/>
              <a:t>Demoskopie Allensbach, Institut fur¨ : Ahnen- und Familienforschung. Allensbacher Berichte, 2007</a:t>
            </a:r>
          </a:p>
          <a:p>
            <a:pPr marL="0" indent="0">
              <a:spcAft>
                <a:spcPts val="800"/>
              </a:spcAft>
              <a:buNone/>
            </a:pPr>
            <a:r>
              <a:rPr lang="de-DE" sz="1400" b="1"/>
              <a:t>[Gen]: </a:t>
            </a:r>
            <a:r>
              <a:rPr lang="en-US" sz="1400"/>
              <a:t>Genealogists, Society Of: Genealogy or Family History. Abgerufen am 02.02.2022 von https://www.sog.org.uk/learn/hints-tips/ genealogy-or-family-history.</a:t>
            </a:r>
            <a:endParaRPr lang="de-DE" sz="1400"/>
          </a:p>
          <a:p>
            <a:pPr marL="0" indent="0">
              <a:spcAft>
                <a:spcPts val="800"/>
              </a:spcAft>
              <a:buNone/>
            </a:pPr>
            <a:r>
              <a:rPr lang="de-DE" sz="1400" b="1"/>
              <a:t>[Mal]: </a:t>
            </a:r>
            <a:r>
              <a:rPr lang="de-DE" sz="1400"/>
              <a:t>Malteser: Familienforschung: Den Stammbaum weitergeben. Abgerufen am 25.02.2022 von https: //www.malteser.de/dabei/familie-freundschaft/ familienforschung-woher-stamme-ich-eigentlich.html.</a:t>
            </a:r>
          </a:p>
          <a:p>
            <a:pPr marL="0" indent="0">
              <a:spcAft>
                <a:spcPts val="800"/>
              </a:spcAft>
              <a:buNone/>
            </a:pPr>
            <a:r>
              <a:rPr lang="de-DE" sz="1400" b="1"/>
              <a:t>[Rad]: </a:t>
            </a:r>
            <a:r>
              <a:rPr lang="de-DE" sz="1400"/>
              <a:t>Radvan, Tim: Documentation: moo.js. Abgerufen am 10.02.2022 von https://github.com/no-context/moo.</a:t>
            </a:r>
            <a:endParaRPr lang="de-DE" sz="1400" dirty="0"/>
          </a:p>
          <a:p>
            <a:pPr marL="0" indent="0">
              <a:buNone/>
            </a:pPr>
            <a:endParaRPr lang="de-DE" dirty="0"/>
          </a:p>
        </p:txBody>
      </p:sp>
    </p:spTree>
    <p:extLst>
      <p:ext uri="{BB962C8B-B14F-4D97-AF65-F5344CB8AC3E}">
        <p14:creationId xmlns:p14="http://schemas.microsoft.com/office/powerpoint/2010/main" val="391147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xfrm>
            <a:off x="256328" y="2204864"/>
            <a:ext cx="8631343" cy="2448272"/>
          </a:xfrm>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dirty="0"/>
              <a:t>Vielen Dank für Ihre Aufmerksamkeit!</a:t>
            </a:r>
            <a:endParaRPr lang="de-DE" sz="4000" dirty="0"/>
          </a:p>
          <a:p>
            <a:pPr>
              <a:spcBef>
                <a:spcPct val="0"/>
              </a:spcBef>
            </a:pPr>
            <a:endParaRPr lang="de-DE" dirty="0"/>
          </a:p>
          <a:p>
            <a:pPr>
              <a:spcBef>
                <a:spcPct val="0"/>
              </a:spcBef>
            </a:pPr>
            <a:endParaRPr lang="de-DE" dirty="0"/>
          </a:p>
        </p:txBody>
      </p:sp>
    </p:spTree>
    <p:extLst>
      <p:ext uri="{BB962C8B-B14F-4D97-AF65-F5344CB8AC3E}">
        <p14:creationId xmlns:p14="http://schemas.microsoft.com/office/powerpoint/2010/main" val="782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38F866-F363-451B-FF30-D899FE575AD7}"/>
              </a:ext>
            </a:extLst>
          </p:cNvPr>
          <p:cNvSpPr>
            <a:spLocks noGrp="1"/>
          </p:cNvSpPr>
          <p:nvPr>
            <p:ph sz="quarter" idx="13"/>
          </p:nvPr>
        </p:nvSpPr>
        <p:spPr/>
        <p:txBody>
          <a:bodyPr/>
          <a:lstStyle/>
          <a:p>
            <a:endParaRPr lang="de-DE"/>
          </a:p>
        </p:txBody>
      </p:sp>
      <p:sp>
        <p:nvSpPr>
          <p:cNvPr id="3" name="Datumsplatzhalter 2">
            <a:extLst>
              <a:ext uri="{FF2B5EF4-FFF2-40B4-BE49-F238E27FC236}">
                <a16:creationId xmlns:a16="http://schemas.microsoft.com/office/drawing/2014/main" id="{35E464C8-6538-F000-41C8-2253CC510E80}"/>
              </a:ext>
            </a:extLst>
          </p:cNvPr>
          <p:cNvSpPr>
            <a:spLocks noGrp="1"/>
          </p:cNvSpPr>
          <p:nvPr>
            <p:ph type="dt" sz="half" idx="14"/>
          </p:nvPr>
        </p:nvSpPr>
        <p:spPr/>
        <p:txBody>
          <a:bodyPr/>
          <a:lstStyle/>
          <a:p>
            <a:pPr>
              <a:defRPr/>
            </a:pPr>
            <a:fld id="{EE9AC89C-B0F3-4179-9BF1-A11BD48F530E}"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316BABEE-EE12-5527-E372-27DCE7B3644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7F5833A9-507E-3905-D72C-19F2DFD02D81}"/>
              </a:ext>
            </a:extLst>
          </p:cNvPr>
          <p:cNvSpPr>
            <a:spLocks noGrp="1"/>
          </p:cNvSpPr>
          <p:nvPr>
            <p:ph type="sldNum" sz="quarter" idx="16"/>
          </p:nvPr>
        </p:nvSpPr>
        <p:spPr/>
        <p:txBody>
          <a:bodyPr/>
          <a:lstStyle/>
          <a:p>
            <a:pPr>
              <a:defRPr/>
            </a:pPr>
            <a:fld id="{B53A9DA1-A25A-429F-A02C-54EE5606360E}" type="slidenum">
              <a:rPr lang="de-DE" altLang="de-DE" smtClean="0"/>
              <a:pPr>
                <a:defRPr/>
              </a:pPr>
              <a:t>4</a:t>
            </a:fld>
            <a:endParaRPr lang="de-DE" altLang="de-DE"/>
          </a:p>
        </p:txBody>
      </p:sp>
      <p:sp>
        <p:nvSpPr>
          <p:cNvPr id="6" name="Titel 5">
            <a:extLst>
              <a:ext uri="{FF2B5EF4-FFF2-40B4-BE49-F238E27FC236}">
                <a16:creationId xmlns:a16="http://schemas.microsoft.com/office/drawing/2014/main" id="{729457B6-5C03-E3BA-5159-E8415ACEE59A}"/>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60511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39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3C26F66-051F-B270-44C1-515A1C8F3AF7}"/>
              </a:ext>
            </a:extLst>
          </p:cNvPr>
          <p:cNvSpPr>
            <a:spLocks noGrp="1"/>
          </p:cNvSpPr>
          <p:nvPr>
            <p:ph sz="quarter" idx="13"/>
          </p:nvPr>
        </p:nvSpPr>
        <p:spPr/>
        <p:txBody>
          <a:bodyPr/>
          <a:lstStyle/>
          <a:p>
            <a:endParaRPr lang="de-DE" b="1"/>
          </a:p>
          <a:p>
            <a:r>
              <a:rPr lang="de-DE" b="1"/>
              <a:t>Genealogie</a:t>
            </a:r>
            <a:r>
              <a:rPr lang="de-DE"/>
              <a:t>: Überbegriff für die Familien- und Ahnenforschung</a:t>
            </a:r>
          </a:p>
          <a:p>
            <a:r>
              <a:rPr lang="de-DE" b="1"/>
              <a:t>FamilySearch:</a:t>
            </a:r>
          </a:p>
          <a:p>
            <a:r>
              <a:rPr lang="de-DE" b="1"/>
              <a:t>GEDCOM: </a:t>
            </a:r>
            <a:r>
              <a:rPr lang="de-DE"/>
              <a:t>Format für den Austausch von genealogischen Daten</a:t>
            </a:r>
          </a:p>
          <a:p>
            <a:pPr marL="0" indent="0">
              <a:buNone/>
            </a:pPr>
            <a:endParaRPr lang="de-DE" dirty="0"/>
          </a:p>
        </p:txBody>
      </p:sp>
      <p:sp>
        <p:nvSpPr>
          <p:cNvPr id="3" name="Datumsplatzhalter 2">
            <a:extLst>
              <a:ext uri="{FF2B5EF4-FFF2-40B4-BE49-F238E27FC236}">
                <a16:creationId xmlns:a16="http://schemas.microsoft.com/office/drawing/2014/main" id="{DA92ADB9-EA52-B65D-BD8D-2D7BBA59097D}"/>
              </a:ext>
            </a:extLst>
          </p:cNvPr>
          <p:cNvSpPr>
            <a:spLocks noGrp="1"/>
          </p:cNvSpPr>
          <p:nvPr>
            <p:ph type="dt" sz="half" idx="14"/>
          </p:nvPr>
        </p:nvSpPr>
        <p:spPr/>
        <p:txBody>
          <a:bodyPr/>
          <a:lstStyle/>
          <a:p>
            <a:pPr>
              <a:defRPr/>
            </a:pPr>
            <a:fld id="{C098E26C-8BAA-4ACE-83C6-8F04F03DE16F}" type="datetime1">
              <a:rPr lang="de-DE" smtClean="0"/>
              <a:pPr>
                <a:defRPr/>
              </a:pPr>
              <a:t>26.02.2023</a:t>
            </a:fld>
            <a:endParaRPr lang="de-DE"/>
          </a:p>
        </p:txBody>
      </p:sp>
      <p:sp>
        <p:nvSpPr>
          <p:cNvPr id="4" name="Fußzeilenplatzhalter 3">
            <a:extLst>
              <a:ext uri="{FF2B5EF4-FFF2-40B4-BE49-F238E27FC236}">
                <a16:creationId xmlns:a16="http://schemas.microsoft.com/office/drawing/2014/main" id="{4394308E-F7EE-F516-6FD4-8D822FE7C69E}"/>
              </a:ext>
            </a:extLst>
          </p:cNvPr>
          <p:cNvSpPr>
            <a:spLocks noGrp="1"/>
          </p:cNvSpPr>
          <p:nvPr>
            <p:ph type="ftr" sz="quarter" idx="15"/>
          </p:nvPr>
        </p:nvSpPr>
        <p:spPr/>
        <p:txBody>
          <a:bodyPr/>
          <a:lstStyle/>
          <a:p>
            <a:pPr>
              <a:defRPr/>
            </a:pPr>
            <a:r>
              <a:rPr lang="de-DE" dirty="0"/>
              <a:t>Quelle</a:t>
            </a:r>
            <a:r>
              <a:rPr lang="de-DE"/>
              <a:t>: Gen, Ahn</a:t>
            </a:r>
            <a:endParaRPr lang="de-DE" dirty="0"/>
          </a:p>
        </p:txBody>
      </p:sp>
      <p:sp>
        <p:nvSpPr>
          <p:cNvPr id="5" name="Foliennummernplatzhalter 4">
            <a:extLst>
              <a:ext uri="{FF2B5EF4-FFF2-40B4-BE49-F238E27FC236}">
                <a16:creationId xmlns:a16="http://schemas.microsoft.com/office/drawing/2014/main" id="{B9154EC6-B141-3EB1-58BF-E6F4323D53B8}"/>
              </a:ext>
            </a:extLst>
          </p:cNvPr>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a:p>
        </p:txBody>
      </p:sp>
      <p:sp>
        <p:nvSpPr>
          <p:cNvPr id="6" name="Titel 5">
            <a:extLst>
              <a:ext uri="{FF2B5EF4-FFF2-40B4-BE49-F238E27FC236}">
                <a16:creationId xmlns:a16="http://schemas.microsoft.com/office/drawing/2014/main" id="{117EA442-127E-6E62-8493-B4AC4FFC91B3}"/>
              </a:ext>
            </a:extLst>
          </p:cNvPr>
          <p:cNvSpPr>
            <a:spLocks noGrp="1"/>
          </p:cNvSpPr>
          <p:nvPr>
            <p:ph type="title"/>
          </p:nvPr>
        </p:nvSpPr>
        <p:spPr/>
        <p:txBody>
          <a:bodyPr/>
          <a:lstStyle/>
          <a:p>
            <a:br>
              <a:rPr lang="de-DE" dirty="0"/>
            </a:br>
            <a:r>
              <a:rPr lang="de-DE" dirty="0"/>
              <a:t>Motivation</a:t>
            </a:r>
          </a:p>
        </p:txBody>
      </p:sp>
      <p:sp>
        <p:nvSpPr>
          <p:cNvPr id="7" name="Textfeld 6">
            <a:extLst>
              <a:ext uri="{FF2B5EF4-FFF2-40B4-BE49-F238E27FC236}">
                <a16:creationId xmlns:a16="http://schemas.microsoft.com/office/drawing/2014/main" id="{E8B55E62-37F3-09DD-D3EC-ADD1FC955A33}"/>
              </a:ext>
            </a:extLst>
          </p:cNvPr>
          <p:cNvSpPr txBox="1"/>
          <p:nvPr/>
        </p:nvSpPr>
        <p:spPr>
          <a:xfrm>
            <a:off x="620643" y="3006090"/>
            <a:ext cx="7368927" cy="984885"/>
          </a:xfrm>
          <a:prstGeom prst="rect">
            <a:avLst/>
          </a:prstGeom>
          <a:noFill/>
        </p:spPr>
        <p:txBody>
          <a:bodyPr wrap="square" rtlCol="0">
            <a:spAutoFit/>
          </a:bodyPr>
          <a:lstStyle/>
          <a:p>
            <a:r>
              <a:rPr lang="de-DE" sz="2000">
                <a:latin typeface="Verdana" panose="020B0604030504040204" pitchFamily="34" charset="0"/>
                <a:ea typeface="Verdana" panose="020B0604030504040204" pitchFamily="34" charset="0"/>
                <a:sym typeface="Wingdings" panose="05000000000000000000" pitchFamily="2" charset="2"/>
              </a:rPr>
              <a:t> Entwickelt 2021 von der Kirche Jesu Christi der Heiligen der Letzten Tage</a:t>
            </a:r>
            <a:endParaRPr lang="de-DE" sz="2000">
              <a:latin typeface="Verdana" panose="020B0604030504040204" pitchFamily="34" charset="0"/>
              <a:ea typeface="Verdana" panose="020B0604030504040204" pitchFamily="34" charset="0"/>
            </a:endParaRPr>
          </a:p>
          <a:p>
            <a:endParaRPr lang="de-DE"/>
          </a:p>
        </p:txBody>
      </p:sp>
    </p:spTree>
    <p:extLst>
      <p:ext uri="{BB962C8B-B14F-4D97-AF65-F5344CB8AC3E}">
        <p14:creationId xmlns:p14="http://schemas.microsoft.com/office/powerpoint/2010/main" val="36664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26.02.2023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7</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2"/>
          <a:stretch>
            <a:fillRect/>
          </a:stretch>
        </p:blipFill>
        <p:spPr>
          <a:xfrm>
            <a:off x="1687526" y="3429958"/>
            <a:ext cx="1015915" cy="2512296"/>
          </a:xfrm>
          <a:prstGeom prst="rect">
            <a:avLst/>
          </a:prstGeom>
        </p:spPr>
      </p:pic>
      <p:pic>
        <p:nvPicPr>
          <p:cNvPr id="8" name="Grafik 7">
            <a:extLst>
              <a:ext uri="{FF2B5EF4-FFF2-40B4-BE49-F238E27FC236}">
                <a16:creationId xmlns:a16="http://schemas.microsoft.com/office/drawing/2014/main" id="{81004D43-9CEA-2AC8-9459-D679ACCC89E4}"/>
              </a:ext>
            </a:extLst>
          </p:cNvPr>
          <p:cNvPicPr>
            <a:picLocks noChangeAspect="1"/>
          </p:cNvPicPr>
          <p:nvPr/>
        </p:nvPicPr>
        <p:blipFill>
          <a:blip r:embed="rId3"/>
          <a:stretch>
            <a:fillRect/>
          </a:stretch>
        </p:blipFill>
        <p:spPr>
          <a:xfrm>
            <a:off x="699473" y="2788920"/>
            <a:ext cx="6969295" cy="3153334"/>
          </a:xfrm>
          <a:prstGeom prst="rect">
            <a:avLst/>
          </a:prstGeom>
        </p:spPr>
      </p:pic>
    </p:spTree>
    <p:extLst>
      <p:ext uri="{BB962C8B-B14F-4D97-AF65-F5344CB8AC3E}">
        <p14:creationId xmlns:p14="http://schemas.microsoft.com/office/powerpoint/2010/main" val="27704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26.02.2023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8</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2"/>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54A8405E-E159-68A3-E8E8-CCE98978F4D9}"/>
              </a:ext>
            </a:extLst>
          </p:cNvPr>
          <p:cNvPicPr>
            <a:picLocks noChangeAspect="1"/>
          </p:cNvPicPr>
          <p:nvPr/>
        </p:nvPicPr>
        <p:blipFill>
          <a:blip r:embed="rId3"/>
          <a:stretch>
            <a:fillRect/>
          </a:stretch>
        </p:blipFill>
        <p:spPr>
          <a:xfrm>
            <a:off x="699473" y="3429000"/>
            <a:ext cx="6969295" cy="2513254"/>
          </a:xfrm>
          <a:prstGeom prst="rect">
            <a:avLst/>
          </a:prstGeom>
        </p:spPr>
      </p:pic>
    </p:spTree>
    <p:extLst>
      <p:ext uri="{BB962C8B-B14F-4D97-AF65-F5344CB8AC3E}">
        <p14:creationId xmlns:p14="http://schemas.microsoft.com/office/powerpoint/2010/main" val="391085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26.02.2023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9</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2"/>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4D6F66D5-D11A-337D-F01A-5B817C324558}"/>
              </a:ext>
            </a:extLst>
          </p:cNvPr>
          <p:cNvPicPr>
            <a:picLocks noChangeAspect="1"/>
          </p:cNvPicPr>
          <p:nvPr/>
        </p:nvPicPr>
        <p:blipFill>
          <a:blip r:embed="rId3"/>
          <a:stretch>
            <a:fillRect/>
          </a:stretch>
        </p:blipFill>
        <p:spPr>
          <a:xfrm>
            <a:off x="699473" y="4465730"/>
            <a:ext cx="6969295" cy="1476523"/>
          </a:xfrm>
          <a:prstGeom prst="rect">
            <a:avLst/>
          </a:prstGeom>
        </p:spPr>
      </p:pic>
    </p:spTree>
    <p:extLst>
      <p:ext uri="{BB962C8B-B14F-4D97-AF65-F5344CB8AC3E}">
        <p14:creationId xmlns:p14="http://schemas.microsoft.com/office/powerpoint/2010/main" val="599384035"/>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1630</Words>
  <Application>Microsoft Office PowerPoint</Application>
  <PresentationFormat>Bildschirmpräsentation (4:3)</PresentationFormat>
  <Paragraphs>288</Paragraphs>
  <Slides>31</Slides>
  <Notes>17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31</vt:i4>
      </vt:variant>
    </vt:vector>
  </HeadingPairs>
  <TitlesOfParts>
    <vt:vector size="38" baseType="lpstr">
      <vt:lpstr>Wingdings</vt:lpstr>
      <vt:lpstr>Verdana</vt:lpstr>
      <vt:lpstr>Alwyn New Lt</vt:lpstr>
      <vt:lpstr>Calibri</vt:lpstr>
      <vt:lpstr>Alwyn New Rg</vt:lpstr>
      <vt:lpstr>Arial</vt:lpstr>
      <vt:lpstr>Larissa</vt:lpstr>
      <vt:lpstr>PowerPoint-Präsentation</vt:lpstr>
      <vt:lpstr> Übersicht</vt:lpstr>
      <vt:lpstr>PowerPoint-Präsentation</vt:lpstr>
      <vt:lpstr>PowerPoint-Präsentation</vt:lpstr>
      <vt:lpstr>PowerPoint-Präsentation</vt:lpstr>
      <vt:lpstr> Motivation</vt:lpstr>
      <vt:lpstr> Aufbau einer GEDCOM Line</vt:lpstr>
      <vt:lpstr> Aufbau einer GEDCOM Line</vt:lpstr>
      <vt:lpstr> Aufbau einer GEDCOM Line</vt:lpstr>
      <vt:lpstr> Aufbau einer GEDCOM Line</vt:lpstr>
      <vt:lpstr> Aufbau einer GEDCOM Line</vt:lpstr>
      <vt:lpstr>PowerPoint-Präsentation</vt:lpstr>
      <vt:lpstr> Allgemeiner Aufbau</vt:lpstr>
      <vt:lpstr>PowerPoint-Präsentation</vt:lpstr>
      <vt:lpstr> Gedcom Grammatik in Nearley</vt:lpstr>
      <vt:lpstr> Gedcom Grammatik in Nearley</vt:lpstr>
      <vt:lpstr> Gedcom Grammatik in Nearley</vt:lpstr>
      <vt:lpstr> Grammatik Generator</vt:lpstr>
      <vt:lpstr> Grammatik Generator</vt:lpstr>
      <vt:lpstr> Grammatik Generator</vt:lpstr>
      <vt:lpstr> Gedcom Datenstrukturen</vt:lpstr>
      <vt:lpstr> Gedcom Datenstrukturen</vt:lpstr>
      <vt:lpstr> Grammatik Generator</vt:lpstr>
      <vt:lpstr> Gedcom Parser</vt:lpstr>
      <vt:lpstr>PowerPoint-Präsentation</vt:lpstr>
      <vt:lpstr> </vt:lpstr>
      <vt:lpstr> Test</vt:lpstr>
      <vt:lpstr> </vt:lpstr>
      <vt:lpstr> Zusammenfassung &amp; Ausblick</vt:lpstr>
      <vt:lpstr> Quellen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Marius Müller</dc:creator>
  <cp:lastModifiedBy>Marius Müller</cp:lastModifiedBy>
  <cp:revision>21</cp:revision>
  <dcterms:created xsi:type="dcterms:W3CDTF">2022-07-12T10:18:44Z</dcterms:created>
  <dcterms:modified xsi:type="dcterms:W3CDTF">2023-02-26T12:18:45Z</dcterms:modified>
</cp:coreProperties>
</file>