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70" r:id="rId6"/>
    <p:sldId id="269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022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73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4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79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5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087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04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519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50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04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E475-1928-4424-A625-E95345B40A05}" type="datetimeFigureOut">
              <a:rPr lang="id-ID" smtClean="0"/>
              <a:t>28/04/2022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E87-35DF-401C-9E56-2D565B476D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3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Dwifa Mayrizka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97" y="1556792"/>
            <a:ext cx="653910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Apa itu aplikasi Football Championship?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Aplikasi yang berisi informasi tentang dunia sepakbola. Didalamnya kita bisa melihat liga, club dan pemain sepakbola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970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Teknologi apa saja yang digunakan?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Javascript</a:t>
            </a:r>
          </a:p>
          <a:p>
            <a:r>
              <a:rPr lang="id-ID" dirty="0" smtClean="0"/>
              <a:t>Express</a:t>
            </a:r>
          </a:p>
          <a:p>
            <a:r>
              <a:rPr lang="id-ID" dirty="0" smtClean="0"/>
              <a:t>NodeJS</a:t>
            </a:r>
          </a:p>
          <a:p>
            <a:r>
              <a:rPr lang="id-ID" dirty="0" smtClean="0"/>
              <a:t>Seqeulize</a:t>
            </a:r>
          </a:p>
          <a:p>
            <a:r>
              <a:rPr lang="id-ID" dirty="0" smtClean="0"/>
              <a:t>Postgres</a:t>
            </a:r>
            <a:endParaRPr lang="id-ID" dirty="0" smtClean="0"/>
          </a:p>
          <a:p>
            <a:r>
              <a:rPr lang="id-ID" dirty="0" smtClean="0"/>
              <a:t>Bootstrap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1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Mengapa membuat aplikasi ini?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Untuk memudahkan dalam membuat relasi antara liga, club dan pemain</a:t>
            </a:r>
          </a:p>
          <a:p>
            <a:r>
              <a:rPr lang="id-ID" dirty="0" smtClean="0"/>
              <a:t>Dan juga menyajikan informasi lebih menarik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4044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Siapa saja target user yang diinginkan?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Football lovers</a:t>
            </a:r>
          </a:p>
          <a:p>
            <a:r>
              <a:rPr lang="id-ID" dirty="0" smtClean="0"/>
              <a:t>Masyarakat awam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73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ERD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36"/>
            <a:ext cx="7818851" cy="33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2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End point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493096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Localhost:3000/</a:t>
            </a:r>
          </a:p>
          <a:p>
            <a:pPr marL="354013" indent="0">
              <a:buNone/>
            </a:pPr>
            <a:r>
              <a:rPr lang="id-ID" dirty="0" smtClean="0"/>
              <a:t>Untuk menampilakan home page</a:t>
            </a:r>
          </a:p>
          <a:p>
            <a:r>
              <a:rPr lang="id-ID" dirty="0" smtClean="0"/>
              <a:t>Localhost:3000/league</a:t>
            </a:r>
          </a:p>
          <a:p>
            <a:pPr marL="354013" indent="0">
              <a:buNone/>
            </a:pPr>
            <a:r>
              <a:rPr lang="id-ID" dirty="0" smtClean="0"/>
              <a:t>Untuk menampilkan league atau liga apa saja yang ada</a:t>
            </a:r>
          </a:p>
          <a:p>
            <a:r>
              <a:rPr lang="id-ID" dirty="0" smtClean="0"/>
              <a:t>Localhost:3000/league/create</a:t>
            </a:r>
          </a:p>
          <a:p>
            <a:pPr marL="354013" indent="0">
              <a:buNone/>
            </a:pPr>
            <a:r>
              <a:rPr lang="id-ID" dirty="0" smtClean="0"/>
              <a:t>Untuk menambahkan liga</a:t>
            </a:r>
          </a:p>
          <a:p>
            <a:r>
              <a:rPr lang="id-ID" dirty="0" smtClean="0"/>
              <a:t>Localhost:3000/league/update/:id</a:t>
            </a:r>
          </a:p>
          <a:p>
            <a:pPr marL="354013" indent="0">
              <a:buNone/>
            </a:pPr>
            <a:r>
              <a:rPr lang="id-ID" dirty="0" smtClean="0"/>
              <a:t>Untuk mengedit liga yang ada</a:t>
            </a:r>
          </a:p>
          <a:p>
            <a:r>
              <a:rPr lang="id-ID" dirty="0" smtClean="0"/>
              <a:t>Localhost:3000/league/delete</a:t>
            </a:r>
          </a:p>
          <a:p>
            <a:pPr marL="354013" indent="0">
              <a:buNone/>
            </a:pPr>
            <a:r>
              <a:rPr lang="id-ID" dirty="0" smtClean="0"/>
              <a:t>Untuk menghapus data</a:t>
            </a:r>
          </a:p>
          <a:p>
            <a:pPr marL="0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6191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Localhost:3000/</a:t>
            </a:r>
          </a:p>
          <a:p>
            <a:pPr marL="354013" indent="0">
              <a:buNone/>
            </a:pPr>
            <a:r>
              <a:rPr lang="id-ID" dirty="0" smtClean="0"/>
              <a:t>Untuk menampilakan home page</a:t>
            </a:r>
          </a:p>
          <a:p>
            <a:r>
              <a:rPr lang="id-ID" dirty="0" smtClean="0"/>
              <a:t>Localhost:3000/club</a:t>
            </a:r>
          </a:p>
          <a:p>
            <a:pPr marL="354013" indent="0">
              <a:buNone/>
            </a:pPr>
            <a:r>
              <a:rPr lang="id-ID" dirty="0" smtClean="0"/>
              <a:t>Untuk menampilkan club apa saja yang ada</a:t>
            </a:r>
          </a:p>
          <a:p>
            <a:r>
              <a:rPr lang="id-ID" dirty="0" smtClean="0"/>
              <a:t>Localhost:3000/club/create</a:t>
            </a:r>
          </a:p>
          <a:p>
            <a:pPr marL="354013" indent="0">
              <a:buNone/>
            </a:pPr>
            <a:r>
              <a:rPr lang="id-ID" dirty="0" smtClean="0"/>
              <a:t>Untuk menambahkan club</a:t>
            </a:r>
          </a:p>
          <a:p>
            <a:r>
              <a:rPr lang="id-ID" dirty="0" smtClean="0"/>
              <a:t>Localhost:3000/club/update/:id</a:t>
            </a:r>
          </a:p>
          <a:p>
            <a:pPr marL="354013" indent="0">
              <a:buNone/>
            </a:pPr>
            <a:r>
              <a:rPr lang="id-ID" dirty="0" smtClean="0"/>
              <a:t>Untuk mengedit liga yang ada</a:t>
            </a:r>
          </a:p>
          <a:p>
            <a:r>
              <a:rPr lang="id-ID" dirty="0" smtClean="0"/>
              <a:t>Localhost:3000/club/delete</a:t>
            </a:r>
          </a:p>
          <a:p>
            <a:pPr marL="354013" indent="0">
              <a:buNone/>
            </a:pPr>
            <a:r>
              <a:rPr lang="id-ID" dirty="0" smtClean="0"/>
              <a:t>Untuk menghapus data</a:t>
            </a:r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End point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076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Localhost:3000/</a:t>
            </a:r>
          </a:p>
          <a:p>
            <a:pPr marL="354013" indent="0">
              <a:buNone/>
            </a:pPr>
            <a:r>
              <a:rPr lang="id-ID" dirty="0" smtClean="0"/>
              <a:t>Untuk menampilakan home page</a:t>
            </a:r>
          </a:p>
          <a:p>
            <a:r>
              <a:rPr lang="id-ID" dirty="0" smtClean="0"/>
              <a:t>Localhost:3000/player</a:t>
            </a:r>
          </a:p>
          <a:p>
            <a:pPr marL="354013" indent="0">
              <a:buNone/>
            </a:pPr>
            <a:r>
              <a:rPr lang="id-ID" dirty="0" smtClean="0"/>
              <a:t>Untuk menampilkan player apa saja yang ada</a:t>
            </a:r>
          </a:p>
          <a:p>
            <a:r>
              <a:rPr lang="id-ID" dirty="0" smtClean="0"/>
              <a:t>Localhost:3000/player/create</a:t>
            </a:r>
          </a:p>
          <a:p>
            <a:pPr marL="354013" indent="0">
              <a:buNone/>
            </a:pPr>
            <a:r>
              <a:rPr lang="id-ID" dirty="0" smtClean="0"/>
              <a:t>Untuk menambahkan player</a:t>
            </a:r>
          </a:p>
          <a:p>
            <a:r>
              <a:rPr lang="id-ID" dirty="0" smtClean="0"/>
              <a:t>Localhost:3000/player/update/:id</a:t>
            </a:r>
          </a:p>
          <a:p>
            <a:pPr marL="354013" indent="0">
              <a:buNone/>
            </a:pPr>
            <a:r>
              <a:rPr lang="id-ID" dirty="0" smtClean="0"/>
              <a:t>Untuk mengedit player yang ada</a:t>
            </a:r>
          </a:p>
          <a:p>
            <a:r>
              <a:rPr lang="id-ID" dirty="0" smtClean="0"/>
              <a:t>Localhost:3000/player/delete/;id</a:t>
            </a:r>
          </a:p>
          <a:p>
            <a:pPr marL="354013" indent="0">
              <a:buNone/>
            </a:pPr>
            <a:r>
              <a:rPr lang="id-ID" dirty="0" smtClean="0"/>
              <a:t>Untuk menghapus data player</a:t>
            </a:r>
          </a:p>
          <a:p>
            <a:pPr marL="0" indent="0">
              <a:buNone/>
            </a:pPr>
            <a:endParaRPr lang="id-ID" dirty="0" smtClean="0"/>
          </a:p>
          <a:p>
            <a:endParaRPr lang="id-ID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End point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12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173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Apa itu aplikasi Football Championship?</vt:lpstr>
      <vt:lpstr>Teknologi apa saja yang digunakan?</vt:lpstr>
      <vt:lpstr>Mengapa membuat aplikasi ini?</vt:lpstr>
      <vt:lpstr>Siapa saja target user yang diinginkan?</vt:lpstr>
      <vt:lpstr>ERD</vt:lpstr>
      <vt:lpstr>End point</vt:lpstr>
      <vt:lpstr>End point</vt:lpstr>
      <vt:lpstr>End 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Championship</dc:title>
  <dc:creator>Dwifa Mayrizka</dc:creator>
  <cp:lastModifiedBy>Dwifa Mayrizka</cp:lastModifiedBy>
  <cp:revision>11</cp:revision>
  <dcterms:created xsi:type="dcterms:W3CDTF">2022-04-28T06:35:08Z</dcterms:created>
  <dcterms:modified xsi:type="dcterms:W3CDTF">2022-04-28T08:38:22Z</dcterms:modified>
</cp:coreProperties>
</file>