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3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307" r:id="rId12"/>
    <p:sldId id="273" r:id="rId13"/>
    <p:sldId id="274" r:id="rId14"/>
    <p:sldId id="275" r:id="rId15"/>
    <p:sldId id="276" r:id="rId16"/>
    <p:sldId id="277" r:id="rId17"/>
    <p:sldId id="278" r:id="rId18"/>
    <p:sldId id="311" r:id="rId19"/>
    <p:sldId id="312" r:id="rId20"/>
    <p:sldId id="282" r:id="rId21"/>
    <p:sldId id="306" r:id="rId22"/>
    <p:sldId id="304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8" r:id="rId34"/>
    <p:sldId id="309" r:id="rId35"/>
    <p:sldId id="310" r:id="rId36"/>
    <p:sldId id="313" r:id="rId37"/>
    <p:sldId id="314" r:id="rId38"/>
    <p:sldId id="316" r:id="rId39"/>
    <p:sldId id="317" r:id="rId40"/>
    <p:sldId id="318" r:id="rId41"/>
    <p:sldId id="259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09%20ratateXYZ.avi" TargetMode="External"/><Relationship Id="rId1" Type="http://schemas.openxmlformats.org/officeDocument/2006/relationships/hyperlink" Target="../&#35270;&#39057;/09%20&#25991;&#23383;&#24037;&#20855;&#21644;&#21560;&#31649;&#24037;&#20855;.avi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0%20&#20307;&#20250;&#36879;&#35270;.avi" TargetMode="External"/><Relationship Id="rId1" Type="http://schemas.openxmlformats.org/officeDocument/2006/relationships/hyperlink" Target="../&#35270;&#39057;/10%20&#32477;&#23545;&#23450;&#20301;&#27700;&#24179;&#22402;&#30452;&#23621;&#20013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3D&#21464;&#24418;-&#31227;&#21160;.avi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2%20translate3d.avi" TargetMode="External"/><Relationship Id="rId1" Type="http://schemas.openxmlformats.org/officeDocument/2006/relationships/hyperlink" Target="../&#35270;&#39057;/12%20&#36793;&#26694;&#32508;&#21512;&#20889;&#27861;(&#20108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24320;&#38376;&#22823;&#21513;&#19978;.avi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4%20&#24320;&#38376;&#22823;&#21513;&#19979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hyperlink" Target="../&#35270;&#39057;/14%20&#24320;&#38376;&#22823;&#21513;&#19979;.avi" TargetMode="External"/><Relationship Id="rId2" Type="http://schemas.openxmlformats.org/officeDocument/2006/relationships/hyperlink" Target="../&#35270;&#39057;/15%20&#32763;&#36716;&#30340;&#22270;&#29255;&#19978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6%20&#32763;&#36716;&#30340;&#22270;&#29255;&#19979;.avi" TargetMode="External"/><Relationship Id="rId1" Type="http://schemas.openxmlformats.org/officeDocument/2006/relationships/hyperlink" Target="../&#35270;&#39057;/14%20&#22278;&#35282;&#30697;&#24418;.avi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7%20&#20307;&#20250;&#21160;&#30011;.avi" TargetMode="External"/><Relationship Id="rId1" Type="http://schemas.openxmlformats.org/officeDocument/2006/relationships/hyperlink" Target="../&#35270;&#39057;/18%20&#19979;&#36733;&#23383;&#20307;&#22270;&#26631;.avi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8%20&#22810;&#32452;&#21160;&#30011;.avi" TargetMode="External"/><Relationship Id="rId1" Type="http://schemas.openxmlformats.org/officeDocument/2006/relationships/hyperlink" Target="../&#35270;&#39057;/19%20&#22797;&#21046;&#38656;&#35201;&#30340;&#23383;&#20307;&#25991;&#20214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2D&#21464;&#24418;-&#31227;&#21160;.avi" TargetMode="Externa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9%20&#22868;&#36305;&#30340;&#23567;&#36710;.avi" TargetMode="External"/><Relationship Id="rId1" Type="http://schemas.openxmlformats.org/officeDocument/2006/relationships/hyperlink" Target="../&#35270;&#39057;/20%20&#23383;&#20307;&#22270;&#26631;html&#25991;&#20214;&#20351;&#29992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0%20&#26080;&#32541;&#28378;&#21160;&#19978;.avi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1%20&#26080;&#32541;&#28378;&#21160;&#19979;.avi" TargetMode="External"/><Relationship Id="rId1" Type="http://schemas.openxmlformats.org/officeDocument/2006/relationships/hyperlink" Target="../&#35270;&#39057;/22%20&#28369;&#21160;&#38376;&#25216;&#26415;&#21407;&#22240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2%20&#20256;&#32479;&#24067;&#23616;&#19977;&#31561;&#20221;.avi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3%20&#20280;&#32553;&#24067;&#23616;&#19977;&#31561;&#20221;.avi" TargetMode="External"/><Relationship Id="rId1" Type="http://schemas.openxmlformats.org/officeDocument/2006/relationships/hyperlink" Target="../&#35270;&#39057;/24%20&#28369;&#21160;&#38376;&#25216;&#26415;&#23454;&#29616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&#20280;&#32553;&#24067;&#23616;&#22266;&#23450;&#23485;&#24230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20280;&#32553;&#24067;&#23616;&#25490;&#21015;&#26041;&#24335;.avi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6%20&#25658;&#31243;&#32593;&#20934;&#22791;&#24037;&#20316;.avi" TargetMode="External"/><Relationship Id="rId1" Type="http://schemas.openxmlformats.org/officeDocument/2006/relationships/hyperlink" Target="../&#35270;&#39057;/26%20&#23567;&#22278;&#28857;&#21046;&#20316;&#19979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7%20&#25658;&#31243;&#32593;&#22836;&#37096;.avi" TargetMode="Externa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8%20&#25658;&#31243;&#32593;nav&#37096;&#20998;&#19978;.avi" TargetMode="External"/><Relationship Id="rId1" Type="http://schemas.openxmlformats.org/officeDocument/2006/relationships/hyperlink" Target="../&#35270;&#39057;/29%20&#35748;&#35782;&#36807;&#28193;&#25928;&#26524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&#23450;&#20301;&#30340;&#30418;&#23376;&#23621;&#20013;&#23545;&#40784;&#23436;&#32654;&#20889;&#27861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25658;&#31243;&#32593;nav&#37096;&#20998;&#20013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25658;&#31243;&#32593;nav&#37096;&#20998;&#19979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5658;&#31243;&#32593;&#23548;&#33322;&#32467;&#26463;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2%20&#25658;&#31243;&#32593;over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3%20justify-content&#23646;&#24615;.av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4%20align-items&#23646;&#24615;.avi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5%20flex-wrap&#23646;&#24615;.av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6%20align-content&#23646;&#24615;.avi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7%20order&#23646;&#24615;.avi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2D&#21464;&#24418;-&#32553;&#25918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4%202D&#21464;&#24418;-&#26059;&#36716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35774;&#32622;&#21464;&#24418;&#20013;&#24515;&#28857;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26059;&#36716;&#30340;&#26970;&#20052;&#20256;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2D&#21464;&#24418;-&#20542;&#26012;.av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24038;&#25163;&#27861;&#21017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-08</a:t>
            </a:r>
            <a:endParaRPr lang="en-US" altLang="zh-CN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09 ratateXYZ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09 ratateXYZ.avi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体会透视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体会透视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11 3D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11 3D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12 translate3d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12 translate3d.avi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开门大吉上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13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开门大吉上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开门大吉下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开门大吉下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翻转的图片上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翻转的图片上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翻转的图片下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翻转的图片下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体会动画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体会动画.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多组动画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多组动画.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01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移动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66799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01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移动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19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奔跑的小车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奔跑的小车.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无缝滚动上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20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无缝滚动上.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无缝滚动下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无缝滚动下.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传统布局三等份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传统布局三等份.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伸缩布局三等份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名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23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伸缩布局三等份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伸缩布局固定宽度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24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伸缩布局固定宽度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伸缩布局排列方式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25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伸缩布局排列方式.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携程网准备工作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携程网准备工作.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27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携程网头部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27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携程网头部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部分上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定位的盒子居中对齐完美写法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460149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02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定位的盒子居中对齐完美写法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部分中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部分中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29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部分下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29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nav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部分下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携程网导航结束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31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携程网导航结束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携程网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over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32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携程网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over.avi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33 justify-content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33 justify-content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34 align-items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34 align-items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35 flex-wrap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35 flex-wrap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36 align-content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36 align-content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37 order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37 order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属性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03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缩放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03 2D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变形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缩放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04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04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旋转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设置变形中心点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05 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设置变形中心点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旋转的楚乔传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06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旋转的楚乔传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07 2D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变形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倾斜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724096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07 2D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变形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-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倾斜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08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左手法则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257623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08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左手法则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文字</Application>
  <PresentationFormat>全屏显示(4:3)</PresentationFormat>
  <Paragraphs>295</Paragraphs>
  <Slides>39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254</cp:revision>
  <dcterms:created xsi:type="dcterms:W3CDTF">2019-10-04T03:51:20Z</dcterms:created>
  <dcterms:modified xsi:type="dcterms:W3CDTF">2019-10-04T03:51:20Z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