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93" r:id="rId38"/>
    <p:sldId id="25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2017/7/15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2017/7/15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649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2017/7/15 Saturday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2017/7/15 Saturday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2017/7/15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3383;&#20307;&#21152;&#3189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23383;&#20307;&#20542;&#2601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23383;&#20307;&#32508;&#21512;&#35774;&#2345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5843;&#35797;&#24037;&#20855;chrome&#20351;&#2999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6631;&#31614;&#36873;&#25321;&#2212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0307;&#20250;&#31867;&#36873;&#25321;&#2212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CSS&#21629;&#21517;&#35268;&#3353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&#35895;&#27468;&#35838;&#22530;&#26696;&#20363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2810;&#31867;&#21517;&#36873;&#25321;&#22120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ID&#36873;&#25321;&#22120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CSS&#20135;&#29983;&#30340;&#21407;&#22240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id&#36873;&#25321;&#22120;&#21644;&#31867;&#36873;&#25321;&#22120;&#30340;&#21306;&#2103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36890;&#37197;&#31526;&#36873;&#25321;&#2212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38142;&#25509;&#20266;&#31867;&#36873;&#25321;&#22120;&#30340;&#20351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38142;&#25509;&#20266;&#31867;&#30340;&#31616;&#20889;&#26041;&#24335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line-height&#34892;&#3964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3%20&#32467;&#26500;&#20266;&#31867;&#36873;&#25321;&#22120;(&#19968;)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32467;&#26500;&#20266;&#31867;&#36873;&#25321;&#22120;(&#20108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32467;&#26500;&#20266;&#31867;&#36873;&#25321;&#22120;(&#19977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32508;&#21512;&#26696;&#20363;&#65288;&#19968;&#6528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6%20&#30446;&#26631;&#20266;&#31867;&#36873;&#25321;&#22120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CSS&#39068;&#33394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34892;&#39640;&#23545;&#40784;&#21644;&#39318;&#34892;&#32553;&#36827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CSS&#32593;&#39029;&#30340;&#32654;&#23481;&#2407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3383;&#38388;&#36317;&#21644;&#21333;&#35789;&#38388;&#3631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39068;&#33394;&#21322;&#36879;&#2612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5991;&#23383;&#38452;&#24433;&#21021;&#35782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sublime&#24555;&#25463;&#26041;&#24335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&#32508;&#21512;&#26696;&#20363;(&#19968;)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32508;&#21512;&#26696;&#20363;(&#20108;)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5%20&#32508;&#21512;&#26696;&#20363;(&#19977;)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0307;&#20250;CSS&#26679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CSS&#26679;&#24335;&#35268;&#2101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23383;&#20307;&#26679;&#24335;&#23383;&#21495;&#21644;&#23383;&#2030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6%20&#23383;&#20307;&#23383;&#21495;&#24120;&#29992;&#25216;&#24039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%20unicode&#23383;&#2030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CSS&#27880;&#3732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体加粗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体加粗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Bolder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体倾斜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体倾斜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Font-style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体综合设定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体综合设定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font-style font-weight font-size font-family;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注意：其中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font-weight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是可以选择不写的，但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font-size	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必须要有！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试工具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试工具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签元素器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签选择器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过标签名叫标签选择器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体验类选择器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验类选择器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1、类选择器的写法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.类名{属性1:属性值1; 属性2:属性值2; 属性3:属性值3; }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2、类选择器最大的优势是可以为元素定义单独或相同的样式。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将拥有这个类名的所有元素加上css样式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命名规范.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、命名的取值规范只能是：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0-9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a-z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A-Z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、不能以数字开头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谷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歌课堂案例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谷歌课堂案例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握选择器的具体操作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多类名选择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多类名选择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、样式显示效果跟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元素中的类名先后顺序没有关系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受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样式书写的上下顺序有关。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、各个类名中间用空格隔开。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</a:t>
            </a: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体验ID选择器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3; }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、元素的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值是唯一的，只能对应于文档中某一个具体的元素。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将拥有这个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名的唯一元素加上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en-US" altLang="en-US" sz="1800" dirty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产生的原因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62420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生的原因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能够按照你想要的效果编写代码去改变任何标签的样式！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类选择器和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选择器的区别</a:t>
            </a: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类选择器和ID选择器的区别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通配符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</a:t>
            </a: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通配符选择器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3; }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、缺点：性能太低。一般情况不建议使用，或者直接不用。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链接伪类选择器的使用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链接伪类选择器的使用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链接伪类的简写方式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链接伪类的简写方式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般只需要用到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结构伪类选择器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标伪类选择器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目标伪类选择器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颜色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1、总结颜色表示法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a、直接写英文单词yellow red等等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b、16进制表示#aabbcc或者#abc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c、rgb（）如rgb（0，0，0）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d、rgb（）如rgba（0,0,0,0.5）a为透明度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高对齐和首行缩进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行高对齐和首行缩进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页的美容师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857146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网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页的美容师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CSS(Cascading Style Sheets)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字间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距和单词间距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字间距和单词间距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色半透明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色半透明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字阴影初识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字阴影初识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sublime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快捷方式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sublime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合案例（一）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合案例一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合案例（二）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合案例二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合案例（三）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合案例三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"/>
          <p:cNvSpPr txBox="1">
            <a:spLocks noChangeArrowheads="1"/>
          </p:cNvSpPr>
          <p:nvPr/>
        </p:nvSpPr>
        <p:spPr bwMode="auto">
          <a:xfrm>
            <a:off x="427038" y="1340768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抉择！</a:t>
            </a:r>
          </a:p>
        </p:txBody>
      </p:sp>
      <p:sp>
        <p:nvSpPr>
          <p:cNvPr id="63491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一个农民从洪水中救起了他的妻子，他的孩子却被淹死了。事后，人们议论纷纷。有的说他做得对，因为孩子可以再生一个，妻子却不能死而复活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有的说他做错了，因为妻子可以另娶一个，孩子却不能死而复活。我听了人们的议论，也感到疑惑难决：如果只能救活一人，究竟应该救妻子呢，还是救孩子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于是我去拜访那个农民，问他当时是怎么想的。他答道：“我什么也没想。洪水袭来，妻子在我身过，我抓住她就往附近的山坡游。当我返回时，孩子已经被洪水冲走了”。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归途上，我琢磨着农民的话，对自己说：所谓人生的抉择不少便是如此。</a:t>
            </a:r>
          </a:p>
        </p:txBody>
      </p:sp>
    </p:spTree>
    <p:extLst>
      <p:ext uri="{BB962C8B-B14F-4D97-AF65-F5344CB8AC3E}">
        <p14:creationId xmlns:p14="http://schemas.microsoft.com/office/powerpoint/2010/main" xmlns="" val="3001455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样式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sz="1800" dirty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体验一下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的神奇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属性：属性值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样式规则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样式规则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选择器用于指定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样式作用的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对象，花括号内是对该对象设置的具体样式。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属性和属性值以“键值对”的形式出现。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属性是对指定的对象设置的样式属性，例如字体大小、文本颜色等。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属性和属性值之间用英文“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体样式字号和字体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体样式字号和字体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、单位：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（像素），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（字体尺寸）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和火狐默认字体大小为：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16px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体字号常用技巧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299450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字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体字号常用技巧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font-family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设置时：中文字体需要加英文状态下的引号，英文字体一般不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需要加引号。当需要设置英文字体时，英文字体必须位于中文字体之前。如：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body{font-family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sz="1800" dirty="0">
                <a:solidFill>
                  <a:srgbClr val="E70012"/>
                </a:solidFill>
              </a:rPr>
              <a:t>Microsoft </a:t>
            </a:r>
            <a:r>
              <a:rPr lang="en-US" altLang="zh-CN" sz="1800" dirty="0" err="1">
                <a:solidFill>
                  <a:srgbClr val="E70012"/>
                </a:solidFill>
              </a:rPr>
              <a:t>YaHei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800" dirty="0">
                <a:solidFill>
                  <a:srgbClr val="E70012"/>
                </a:solidFill>
              </a:rPr>
              <a:t>,”</a:t>
            </a:r>
            <a:r>
              <a:rPr lang="zh-CN" altLang="en-US" sz="1800" dirty="0">
                <a:solidFill>
                  <a:srgbClr val="E70012"/>
                </a:solidFill>
              </a:rPr>
              <a:t>黑体”</a:t>
            </a:r>
            <a:r>
              <a:rPr lang="en-US" altLang="zh-CN" sz="1800" dirty="0">
                <a:solidFill>
                  <a:srgbClr val="E70012"/>
                </a:solidFill>
              </a:rPr>
              <a:t>,“</a:t>
            </a:r>
            <a:r>
              <a:rPr lang="zh-CN" altLang="en-US" sz="1800" dirty="0">
                <a:solidFill>
                  <a:srgbClr val="E70012"/>
                </a:solidFill>
              </a:rPr>
              <a:t>楷体”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} -----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</a:p>
          <a:p>
            <a:pPr marL="342900" indent="-342900"/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	body{font-family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solidFill>
                  <a:srgbClr val="E70012"/>
                </a:solidFill>
              </a:rPr>
              <a:t>”</a:t>
            </a:r>
            <a:r>
              <a:rPr lang="zh-CN" altLang="en-US" sz="1800" dirty="0">
                <a:solidFill>
                  <a:srgbClr val="E70012"/>
                </a:solidFill>
              </a:rPr>
              <a:t>黑体”</a:t>
            </a:r>
            <a:r>
              <a:rPr lang="en-US" altLang="zh-CN" sz="1800" dirty="0">
                <a:solidFill>
                  <a:srgbClr val="E70012"/>
                </a:solidFill>
              </a:rPr>
              <a:t>,“</a:t>
            </a:r>
            <a:r>
              <a:rPr lang="zh-CN" altLang="en-US" sz="1800" dirty="0">
                <a:solidFill>
                  <a:srgbClr val="E70012"/>
                </a:solidFill>
              </a:rPr>
              <a:t>楷体”</a:t>
            </a:r>
            <a:r>
              <a:rPr lang="en-US" altLang="zh-CN" sz="1800" dirty="0">
                <a:solidFill>
                  <a:srgbClr val="E70012"/>
                </a:solidFill>
              </a:rPr>
              <a:t>,“Microsoft </a:t>
            </a:r>
            <a:r>
              <a:rPr lang="en-US" altLang="zh-CN" sz="1800" dirty="0" err="1">
                <a:solidFill>
                  <a:srgbClr val="E70012"/>
                </a:solidFill>
              </a:rPr>
              <a:t>YaHei</a:t>
            </a:r>
            <a:r>
              <a:rPr lang="en-US" altLang="zh-CN" sz="1800" dirty="0">
                <a:solidFill>
                  <a:srgbClr val="E70012"/>
                </a:solidFill>
              </a:rPr>
              <a:t>”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}-----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字体编码</a:t>
            </a: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U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nicode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字体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9" name="Picture 4" descr="_R~}(IXT)[Y4SFLBB`S%PJ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2205038"/>
            <a:ext cx="5076825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注释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/**/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2354</Words>
  <Application>Microsoft Office PowerPoint</Application>
  <PresentationFormat>全屏显示(4:3)</PresentationFormat>
  <Paragraphs>260</Paragraphs>
  <Slides>38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94</cp:revision>
  <dcterms:created xsi:type="dcterms:W3CDTF">2015-06-29T07:19:00Z</dcterms:created>
  <dcterms:modified xsi:type="dcterms:W3CDTF">2017-07-15T08:10:02Z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