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9" r:id="rId33"/>
    <p:sldId id="300" r:id="rId34"/>
    <p:sldId id="25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2017/7/19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2017/7/19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2017/7/19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35748;&#35782;&#30418;&#23376;&#27169;&#22411;&#32452;&#2510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0418;&#23376;&#36793;&#2669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36793;&#26694;&#32508;&#21512;&#20889;&#27861;(&#1996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6793;&#26694;&#32508;&#21512;&#20889;&#27861;(&#20108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1512;&#24182;&#32454;&#32447;&#34920;&#2668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35838;&#22530;&#32451;&#20064;-&#27979;&#35797;&#36873;&#25321;&#221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5%20&#30418;&#23376;&#20869;&#36793;&#36317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fireworks&#27979;&#37327;&#24037;&#2085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6032;&#28010;&#23548;&#33322;(&#1996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6032;&#28010;&#23548;&#33322;&#26639;&#65288;&#20108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CSS&#23618;&#21472;&#2461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806;&#36793;&#36317;&#20197;&#21450;&#30418;&#23376;&#23621;&#20013;&#23545;&#4078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5991;&#23383;&#30418;&#23376;&#23621;&#20013;&#22270;&#29255;&#21644;&#32972;&#26223;&#21306;&#2103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28165;&#38500;&#20869;&#22806;&#36793;&#3631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38142;&#25509;&#20266;&#31867;&#36873;&#25321;&#22120;&#30340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2%20&#34892;&#20869;&#20803;&#32032;&#19978;&#19979;&#20869;&#22806;&#36793;&#36317;&#30340;&#38382;&#39064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22806;&#36793;&#36317;&#21512;&#24182;(&#19968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line-height&#34892;&#39640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4%20&#22806;&#36793;&#36317;&#21512;&#24182;(&#20108;)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30418;&#23376;&#30340;&#35745;&#31639;&#23610;&#23544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3398;&#20250;&#35745;&#31639;&#30418;&#23376;&#23610;&#23544;(&#37325;&#28857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32508;&#21512;&#26696;&#20363;&#65288;&#19968;&#65289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7%20padding&#19981;&#24433;&#21709;&#30418;&#23376;&#22823;&#23567;&#30340;&#24773;&#20917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5628;&#32034;&#36259;&#22270;&#65288;&#19968;&#65289;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CSS&#32487;&#25215;&#2461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5628;&#32034;&#36259;&#22270;(&#20108;)&#22823;&#30418;&#23376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5628;&#32034;&#36259;&#22270;(&#19977;)&#26631;&#39064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5628;&#32034;&#36259;&#22270;(&#22235;)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&#25628;&#32034;&#36259;&#22270;(&#20116;)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CSS&#20248;&#20808;&#32423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6435;&#37325;&#21472;&#2115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32487;&#25215;&#30340;&#26435;&#37325;&#20026;0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css&#26435;&#37325;6&#36947;&#31934;&#21326;&#3906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&#20248;&#20808;&#32423;&#24635;&#32467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30475;&#36879;&#32593;&#39029;&#24067;&#23616;&#26412;&#3613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认识盒子模型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认识盒子模型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盒子边框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盒子边框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边框综合写法（一）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边框综合写法（一）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边框综合写法（二）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边框综合写法（二）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合并细线表格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合并细线表格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圆角矩形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圆角矩形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盒子内边距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盒子内边距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firework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firework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新浪导航（一）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新浪导航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新浪导航栏（二）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新浪导航栏.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层叠性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0187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层叠性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外边距以及盒子居中对齐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外边距以及盒子居中对齐.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文字盒子居中图片和背景区别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文字盒子居中图片和背景区别.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清除内外边距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清除内外边距.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行内元素上下内外边距的问题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行内元素上下内外边距的问题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外边距合并问题（一）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外边距合并问题（一）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外边距合并问题（二）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外边距合并问题（二）.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盒子的计算尺寸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盒子的计算尺寸.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学会计算盒子尺寸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学会计算盒子尺寸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不影响盒子大小的情况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padding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不影响盒子大小的情况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搜索趣图（一）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继承性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748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继承性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搜索趣图（二）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搜索趣图（三）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搜索趣图（三）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搜索趣图（四）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搜索趣图（四）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搜索趣图（五）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搜索趣图（五）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优先级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权重叠加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权重叠加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继承的权重为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继承权重为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道精华题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权重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到精华题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优先级总结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150221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优先级总结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看透网页布局的本质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看透网页布局的本质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1475</Words>
  <Application>Microsoft Office PowerPoint</Application>
  <PresentationFormat>全屏显示(4:3)</PresentationFormat>
  <Paragraphs>195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103</cp:revision>
  <dcterms:created xsi:type="dcterms:W3CDTF">2015-06-29T07:19:00Z</dcterms:created>
  <dcterms:modified xsi:type="dcterms:W3CDTF">2017-07-19T02:32:04Z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