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5" r:id="rId3"/>
    <p:sldId id="266" r:id="rId4"/>
    <p:sldId id="267" r:id="rId5"/>
    <p:sldId id="301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5" r:id="rId32"/>
    <p:sldId id="299" r:id="rId33"/>
    <p:sldId id="259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pPr>
                <a:defRPr/>
              </a:pPr>
              <a:t>2017/7/21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pPr>
                <a:defRPr/>
              </a:pPr>
              <a:t>2017/7/21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pPr>
                <a:defRPr/>
              </a:pPr>
              <a:t>2017/7/21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pPr>
                <a:defRPr/>
              </a:pPr>
              <a:t>2017/7/21 Friday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pPr>
                <a:defRPr/>
              </a:pPr>
              <a:t>2017/7/21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%20&#28014;&#21160;&#39318;&#20808;&#38656;&#35201;&#28155;&#21152;&#26631;&#20934;&#27969;&#29238;&#3242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%20&#28014;&#21160;&#29305;&#24615;&#23545;&#40784;&#29238;&#30418;&#23376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%20&#28014;&#21160;&#29305;&#24615;&#30418;&#23376;&#25490;&#21015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%20&#28014;&#21160;&#24433;&#21709;&#30418;&#23376;&#26174;&#31034;&#27169;&#24335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28014;&#21160;&#24635;&#32467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9256;&#24515;&#21644;&#24067;&#23616;&#27969;&#31243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35838;&#22530;&#32451;&#20064;-&#27979;&#35797;&#36873;&#25321;&#2212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5%20&#19968;&#21015;&#22266;&#23450;&#23485;&#24230;&#19988;&#23621;&#20013;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6%20&#20004;&#21015;&#24038;&#31364;&#21491;&#23485;&#2241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7%20&#36890;&#26639;&#24179;&#22343;&#20998;&#24067;&#22411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&#28165;&#38500;&#28014;&#21160;&#30340;&#26412;&#36136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%20&#30418;&#23376;&#27169;&#22411;&#24067;&#23616;&#31283;&#23450;&#24615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39069;&#22806;&#26631;&#31614;&#27861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9238;&#32423;&#28155;&#21152;overflow&#26041;&#27861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1%20after&#20266;&#20803;&#32032;&#28165;&#38500;&#28014;&#21160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1%20&#38142;&#25509;&#20266;&#31867;&#36873;&#25321;&#22120;&#30340;&#20351;&#2999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2%20&#21452;&#20266;&#20803;&#32032;&#28165;&#38500;&#28014;&#21160;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&#22806;&#36793;&#36317;&#21512;&#24182;(&#19968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3%20&#23398;&#20064;photoshop&#30446;&#30340;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4%20ps&#30028;&#38754;&#31616;&#20171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5%20ps&#22522;&#26412;&#25805;&#2031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7%20&#31227;&#21160;&#24037;&#20855;&#21644;&#32553;&#25918;&#21464;&#24418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8%20&#27700;&#26524;&#33258;&#34892;&#36710;&#26696;&#20363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8%20&#22270;&#23618;&#30340;&#22522;&#26412;&#25805;&#20316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%20CSS3%20&#30418;&#27169;&#22411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9%20&#22270;&#23618;&#32534;&#32452;&#25805;&#20316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0%20&#22270;&#23618;&#30340;&#31227;&#21160;&#20301;&#32622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1%20&#22270;&#23618;&#21512;&#24182;&#21644;&#36879;&#26126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%20&#30418;&#23376;&#38452;&#24433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%20&#27700;&#26230;&#22270;&#29255;&#26696;&#2036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%20&#25991;&#26723;&#27969;&#20171;&#3246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%20&#28014;&#21160;&#26159;&#29992;&#26469;&#20570;&#25991;&#23383;&#29615;&#32469;&#25928;&#26524;&#30340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7%20&#20307;&#20250;&#28014;&#21160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%20&#28014;&#21160;&#23601;&#26159;&#28418;&#28014;&#30340;&#24847;&#2460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588963" y="2663825"/>
            <a:ext cx="79517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基本入门第一天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-DAY03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浮动首先需要添加标准流父级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浮动首先需要添加标准流父级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浮动特性对齐父盒子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浮动特性对齐父盒子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浮动特性盒子排列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浮动特性盒子排列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浮动影响盒子显示模式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浮动影响盒子显示模式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浮动总结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浮动总结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版心和布局流程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版心和布局流程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一列固定宽度且居中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一列固定宽度且居中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两列左窄又宽型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两列左窄又宽型.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通栏平均分布型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通栏平均分布型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清除浮动的本质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清除浮动的本质.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盒子模型布局稳定性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407355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盒子模型布局稳定性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额外标签法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额外标签法.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父级添加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overflow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父级添加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overflow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after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伪元素清除浮动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after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伪元素清除浮动.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双伪元素清除浮动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双伪元素清除浮动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学习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photoshop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目的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ps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界面简介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px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界面简洁.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ps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基本操作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ps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基本操作.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移动工具和缩放变形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移动工具和缩放变形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水果自行车案例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水果自行车案例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图层的基本操作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图层的基本操作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盒模型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0748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盒模型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图层编组操作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图层编组操作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图层的位置移动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图层的位置移动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图层合并和透明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图层合并和透明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盒子阴影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盒子阴影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水晶图片案例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水晶图片案例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文档流介绍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文档流介绍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浮动是用来做文字环绕效果的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浮动是用来做文字环绕效果的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体会浮动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2919389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体会浮动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浮动就是漂浮的意思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浮动就是漂浮的意思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1438</Words>
  <Application>Microsoft Office PowerPoint</Application>
  <PresentationFormat>全屏显示(4:3)</PresentationFormat>
  <Paragraphs>189</Paragraphs>
  <Slides>33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107</cp:revision>
  <dcterms:created xsi:type="dcterms:W3CDTF">2015-06-29T07:19:00Z</dcterms:created>
  <dcterms:modified xsi:type="dcterms:W3CDTF">2017-07-21T15:26:44Z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