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5" r:id="rId3"/>
    <p:sldId id="266" r:id="rId4"/>
    <p:sldId id="267" r:id="rId5"/>
    <p:sldId id="301" r:id="rId6"/>
    <p:sldId id="268" r:id="rId7"/>
    <p:sldId id="269" r:id="rId8"/>
    <p:sldId id="270" r:id="rId9"/>
    <p:sldId id="307" r:id="rId10"/>
    <p:sldId id="273" r:id="rId11"/>
    <p:sldId id="274" r:id="rId12"/>
    <p:sldId id="275" r:id="rId13"/>
    <p:sldId id="276" r:id="rId14"/>
    <p:sldId id="277" r:id="rId15"/>
    <p:sldId id="278" r:id="rId16"/>
    <p:sldId id="311" r:id="rId17"/>
    <p:sldId id="312" r:id="rId18"/>
    <p:sldId id="282" r:id="rId19"/>
    <p:sldId id="306" r:id="rId20"/>
    <p:sldId id="304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308" r:id="rId32"/>
    <p:sldId id="309" r:id="rId33"/>
    <p:sldId id="310" r:id="rId34"/>
    <p:sldId id="313" r:id="rId35"/>
    <p:sldId id="314" r:id="rId36"/>
    <p:sldId id="316" r:id="rId37"/>
    <p:sldId id="317" r:id="rId38"/>
    <p:sldId id="318" r:id="rId39"/>
    <p:sldId id="259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1" autoAdjust="0"/>
    <p:restoredTop sz="86501" autoAdjust="0"/>
  </p:normalViewPr>
  <p:slideViewPr>
    <p:cSldViewPr>
      <p:cViewPr varScale="1">
        <p:scale>
          <a:sx n="53" d="100"/>
          <a:sy n="53" d="100"/>
        </p:scale>
        <p:origin x="-9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pPr>
                <a:defRPr/>
              </a:pPr>
              <a:t>2017/7/28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pPr>
                <a:defRPr/>
              </a:pPr>
              <a:t>2017/7/28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1、id选择器与类选择器的区别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a、id选择器 一个</a:t>
            </a:r>
            <a:r>
              <a:rPr lang="en-US" altLang="zh-CN" dirty="0"/>
              <a:t>id</a:t>
            </a:r>
            <a:r>
              <a:rPr lang="zh-CN" altLang="en-US" dirty="0"/>
              <a:t>名只能设置给一个元素并且元素只能有一个</a:t>
            </a:r>
            <a:r>
              <a:rPr lang="en-US" altLang="zh-CN" dirty="0"/>
              <a:t>id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b、class类选择器 多个元素可以设置同样的class 一个元素也能有多个不同的class名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的注释代码是什么？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/*css</a:t>
            </a:r>
            <a:r>
              <a:rPr lang="zh-CN" altLang="en-US"/>
              <a:t>注释内容*</a:t>
            </a:r>
            <a:r>
              <a:rPr lang="en-US" altLang="zh-CN"/>
              <a:t>/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、养成在必要说明的地方（如开始位置结束位置）做注释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修复！！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a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r>
              <a:rPr lang="zh-CN" altLang="en-US"/>
              <a:t>：</a:t>
            </a:r>
            <a:r>
              <a:rPr lang="en-US" altLang="zh-CN"/>
              <a:t>2em </a:t>
            </a:r>
            <a:r>
              <a:rPr lang="zh-CN" altLang="en-US"/>
              <a:t>首行缩进</a:t>
            </a:r>
            <a:r>
              <a:rPr lang="en-US" altLang="zh-CN"/>
              <a:t>2em</a:t>
            </a:r>
            <a:r>
              <a:rPr lang="zh-CN" altLang="en-US"/>
              <a:t>大小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、</a:t>
            </a:r>
            <a:r>
              <a:rPr lang="en-US" altLang="zh-CN"/>
              <a:t>left  </a:t>
            </a:r>
            <a:r>
              <a:rPr lang="zh-CN" altLang="en-US"/>
              <a:t>文本居中  居右  居左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/>
              <a:t>*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*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pPr>
                <a:defRPr/>
              </a:pPr>
              <a:t>2017/7/28 Friday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pPr>
                <a:defRPr/>
              </a:pPr>
              <a:t>2017/7/28 Friday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pPr>
                <a:defRPr/>
              </a:pPr>
              <a:t>2017/7/28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9%20&#25991;&#23383;&#24037;&#20855;&#21644;&#21560;&#31649;&#24037;&#20855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09%20ratateXYZ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0%20&#32477;&#23545;&#23450;&#20301;&#27700;&#24179;&#22402;&#30452;&#23621;&#20013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0%20&#20307;&#20250;&#36879;&#35270;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1%203D&#21464;&#24418;-&#31227;&#21160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2%20&#36793;&#26694;&#32508;&#21512;&#20889;&#27861;(&#20108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2%20translate3d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3%20&#24320;&#38376;&#22823;&#21513;&#19978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4%20&#22278;&#35282;&#30697;&#24418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4%20&#24320;&#38376;&#22823;&#21513;&#19979;.av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4%20&#22278;&#35282;&#30697;&#24418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35270;&#39057;/14%20&#24320;&#38376;&#22823;&#21513;&#19979;.avi" TargetMode="External"/><Relationship Id="rId4" Type="http://schemas.openxmlformats.org/officeDocument/2006/relationships/hyperlink" Target="../&#35270;&#39057;/15%20&#32763;&#36716;&#30340;&#22270;&#29255;&#19978;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4%20&#22278;&#35282;&#30697;&#24418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6%20&#32763;&#36716;&#30340;&#22270;&#29255;&#19979;.av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8%20&#19979;&#36733;&#23383;&#20307;&#22270;&#26631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7%20&#20307;&#20250;&#21160;&#30011;.av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9%20&#22797;&#21046;&#38656;&#35201;&#30340;&#23383;&#20307;&#25991;&#20214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8%20&#22810;&#32452;&#21160;&#30011;.av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1%202D&#21464;&#24418;-&#31227;&#21160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0%20&#23383;&#20307;&#22270;&#26631;html&#25991;&#20214;&#20351;&#29992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9%20&#22868;&#36305;&#30340;&#23567;&#36710;.av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0%20&#26080;&#32541;&#28378;&#21160;&#19978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2%20&#28369;&#21160;&#38376;&#25216;&#26415;&#21407;&#22240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1%20&#26080;&#32541;&#28378;&#21160;&#19979;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2%20&#20256;&#32479;&#24067;&#23616;&#19977;&#31561;&#20221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4%20&#28369;&#21160;&#38376;&#25216;&#26415;&#23454;&#29616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3%20&#20280;&#32553;&#24067;&#23616;&#19977;&#31561;&#20221;.av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4%20&#20280;&#32553;&#24067;&#23616;&#22266;&#23450;&#23485;&#24230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5%20&#20280;&#32553;&#24067;&#23616;&#25490;&#21015;&#26041;&#24335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6%20&#23567;&#22278;&#28857;&#21046;&#20316;&#19979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6%20&#25658;&#31243;&#32593;&#20934;&#22791;&#24037;&#20316;.av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7%20&#25658;&#31243;&#32593;&#22836;&#37096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9%20&#35748;&#35782;&#36807;&#28193;&#25928;&#26524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8%20&#25658;&#31243;&#32593;nav&#37096;&#20998;&#19978;.av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2%20&#23450;&#20301;&#30340;&#30418;&#23376;&#23621;&#20013;&#23545;&#40784;&#23436;&#32654;&#20889;&#27861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9%20&#25658;&#31243;&#32593;nav&#37096;&#20998;&#20013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0%20&#25658;&#31243;&#32593;nav&#37096;&#20998;&#19979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1%20&#25658;&#31243;&#32593;&#23548;&#33322;&#32467;&#26463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2%20&#25658;&#31243;&#32593;over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3%20justify-content&#23646;&#24615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4%20align-items&#23646;&#24615;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5%20flex-wrap&#23646;&#24615;.av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6%20align-content&#23646;&#24615;.av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7%20order&#23646;&#24615;.av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3%202D&#21464;&#24418;-&#32553;&#25918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4%202D&#21464;&#24418;-&#26059;&#36716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5%20&#35774;&#32622;&#21464;&#24418;&#20013;&#24515;&#28857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6%20&#26059;&#36716;&#30340;&#26970;&#20052;&#20256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&#35270;&#39057;/07%202D&#21464;&#24418;-&#20542;&#26012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&#35270;&#39057;/08%20&#24038;&#25163;&#27861;&#21017;.a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588963" y="2663825"/>
            <a:ext cx="79517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基本入门第一天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-DAY03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874963" y="3590925"/>
            <a:ext cx="33893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导师：马超</a:t>
            </a:r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09 ratateXYZ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09 ratateXYZ.avi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10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体会透视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10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体会透视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11 3D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变形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移动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11 3D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变形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68313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12 translate3d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12 translate3d.avi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开门大吉上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13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开门大吉上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掌握调试工具的具体操作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开门大吉下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14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开门大吉下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翻转的图片上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翻转的图片上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翻转的图片下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翻转的图片下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17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体会动画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17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体会动画.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18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多组动画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18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多组动画.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01 2D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变形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移动</a:t>
            </a:r>
            <a:endParaRPr lang="en-US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366799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01 2D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变形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19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奔跑的小车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19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奔跑的小车.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20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无缝滚动上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20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无缝滚动上.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无缝滚动下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无缝滚动下.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选择器和类选择器之间的区别是什么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传统布局三等份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22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传统布局三等份.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、通配符选择器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伸缩布局三等份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名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23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伸缩布局三等份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伸缩布局固定宽度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24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伸缩布局固定宽度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伸缩布局排列方式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25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伸缩布局排列方式.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携程网准备工作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26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携程网准备工作.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27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携程网头部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27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携程网头部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28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携程网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nav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部分上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28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携程网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nav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部分上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定位的盒子居中对齐完美写法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46014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02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定位的盒子居中对齐完美写法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29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携程网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nav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部分中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29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携程网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nav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部分中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29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携程网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nav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部分下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29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携程网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nav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部分下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携程网导航结束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31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携程网导航结束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携程网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over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32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携程网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over.avi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33 justify-content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33 justify-content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属性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34 align-items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34 align-items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属性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35 flex-wrap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35 flex-wrap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属性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36 align-content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36 align-content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属性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37 order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37 order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属性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03 2D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变形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缩放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03 2D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变形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缩放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04 2D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变形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旋转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04 2D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变形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旋转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设置变形中心点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10540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05 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设置变形中心点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旋转的楚乔传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06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旋转的楚乔传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07 2D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变形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倾斜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724096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07 2D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变形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倾斜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08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左手法则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257623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08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左手法则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1549</Words>
  <Application>Microsoft Office PowerPoint</Application>
  <PresentationFormat>全屏显示(4:3)</PresentationFormat>
  <Paragraphs>221</Paragraphs>
  <Slides>39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xbany</cp:lastModifiedBy>
  <cp:revision>253</cp:revision>
  <dcterms:created xsi:type="dcterms:W3CDTF">2015-06-29T07:19:00Z</dcterms:created>
  <dcterms:modified xsi:type="dcterms:W3CDTF">2017-07-28T11:33:12Z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