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6" r:id="rId3"/>
    <p:sldId id="265" r:id="rId4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4" r:id="rId32"/>
    <p:sldId id="295" r:id="rId33"/>
    <p:sldId id="296" r:id="rId34"/>
    <p:sldId id="297" r:id="rId35"/>
    <p:sldId id="298" r:id="rId36"/>
    <p:sldId id="259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  <a:endParaRPr lang="en-US" altLang="zh-CN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*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9%20&#20132;&#38598;&#36873;&#25321;&#22120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0%20&#24182;&#38598;&#36873;&#25321;&#22120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1%20&#21518;&#20195;&#36873;&#25321;&#22120;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1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2%20&#23376;&#20803;&#32032;&#36873;&#25321;&#22120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3%20&#35838;&#22530;&#32451;&#20064;-&#27979;&#35797;&#36873;&#25321;&#22120;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4%20&#23646;&#24615;&#36873;&#25321;&#22120;(&#19968;)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5%20&#23646;&#24615;&#36873;&#25321;&#22120;(&#20108;)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6%20&#20266;&#20803;&#32032;&#36873;&#25321;&#22120;(&#19968;)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7%20&#20266;&#20803;&#32032;&#36873;&#25321;&#22120;(&#20108;)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1%20&#20869;&#37096;&#26679;&#24335;&#34920;.av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8%20CSS&#20070;&#20889;&#35268;&#33539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9%20&#32972;&#26223;&#39068;&#33394;&#22270;&#29255;&#21450;&#20854;&#24179;&#38138;.avi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0%20&#32972;&#26223;&#20301;&#32622;&#65288;&#19968;&#65289;.avi" TargetMode="External"/><Relationship Id="rId1" Type="http://schemas.openxmlformats.org/officeDocument/2006/relationships/hyperlink" Target="../&#35270;&#39057;/21%20&#38142;&#25509;&#20266;&#31867;&#36873;&#25321;&#22120;&#30340;&#20351;&#29992;.avi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1%20&#32972;&#26223;&#20301;&#32622;(&#20108;).avi" TargetMode="External"/><Relationship Id="rId1" Type="http://schemas.openxmlformats.org/officeDocument/2006/relationships/hyperlink" Target="../&#35270;&#39057;/22%20&#38142;&#25509;&#20266;&#31867;&#30340;&#31616;&#20889;&#26041;&#24335;.avi" TargetMode="Externa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2%20&#39764;&#20861;&#32972;&#26223;&#22270;&#29255;.avi" TargetMode="External"/><Relationship Id="rId1" Type="http://schemas.openxmlformats.org/officeDocument/2006/relationships/hyperlink" Target="../&#35270;&#39057;/23%20line-height&#34892;&#39640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3%20&#32972;&#26223;&#38468;&#30528;(&#22266;&#23450;)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4%20&#32972;&#26223;&#31616;&#20889;.avi" TargetMode="Externa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5%20&#32972;&#26223;&#21322;&#36879;&#26126;.avi" TargetMode="External"/><Relationship Id="rId1" Type="http://schemas.openxmlformats.org/officeDocument/2006/relationships/hyperlink" Target="../&#35270;&#39057;/26%20&#32508;&#21512;&#26696;&#20363;&#65288;&#19968;&#65289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6%20&#32972;&#26223;&#32553;&#25918;&#65288;&#19968;&#65289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7%20&#32972;&#26223;&#32553;&#25918;&#65288;&#20108;&#65289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2%20&#34892;&#20869;&#26679;&#24335;&#34920;.av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8%20&#22810;&#32972;&#26223;&#22270;&#29255;.av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9%20&#20985;&#20984;&#25991;&#23383;&#25928;&#26524;.avi" TargetMode="Externa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30%20&#29579;&#32773;&#33635;&#32768;&#23548;&#33322;&#26639;&#65288;&#19968;&#65289;.avi" TargetMode="External"/><Relationship Id="rId1" Type="http://schemas.openxmlformats.org/officeDocument/2006/relationships/hyperlink" Target="../&#35270;&#39057;/31%20&#25991;&#23383;&#38452;&#24433;&#21021;&#35782;.av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1%20&#29579;&#32773;&#33635;&#32768;&#23548;&#33322;&#26639;(&#20108;).avi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3%20&#22806;&#37096;&#26679;&#24335;&#34920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4%20&#19977;&#31181;&#26679;&#24335;&#34920;&#24635;&#32467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5%20&#22359;&#32423;&#26631;&#31614;&#26174;&#31034;&#27169;&#24335;.av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6%20&#34892;&#20869;&#26631;&#31614;&#26174;&#31034;&#27169;&#24335;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7%20&#34892;&#20869;&#22359;&#20803;&#32032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8%20&#26174;&#31034;&#27169;&#24335;&#36716;&#25442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708434" y="2660809"/>
            <a:ext cx="371284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-02</a:t>
            </a:r>
            <a:endParaRPr 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  <a:endParaRPr lang="en-US" altLang="zh-CN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交集选择器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交集选择器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并集选择器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并集选择器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后代选择器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后代选择器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完善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完善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子元素选择器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子元素选择器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测试选择器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课堂练习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测试选择器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属性选择器（一）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属性选择器（一）.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属性选择器（二）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属性选择器二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伪元素选择器（一）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伪元素选择器（一）.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伪元素选择器（二）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伪元素选择器（二）.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内部样式表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150221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内部样式表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书写规范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书写规范.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背景颜色图片及其平铺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背景颜色图片及其平铺.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背景位置（一）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背景位置（一）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背景位置（二）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背景位置（二）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魔兽背景图片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魔兽背景图片.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背景附着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背景附着.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背景简写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背景简写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背景半透明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背景半透明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背景缩放（一）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背景缩放（一）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背景缩放（二）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背景缩放（二）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行内样式表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206327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行内样式表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多背景图片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多背景图片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凹凸文字效果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凹凸文字效果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王者荣耀导航栏（一）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王者荣耀导航栏（一）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王者荣耀导航栏（二）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王者荣耀导航栏（二）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外部样式表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外部样式表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样式表总结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样式表总结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块级标签显示模式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块级标签显示模式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行内标签显示模式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842719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行内标签显示模式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行内块元素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行内块元素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显示模式转换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显示模式转换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WPS 文字</Application>
  <PresentationFormat>全屏显示(4:3)</PresentationFormat>
  <Paragraphs>251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方正书宋_GBK</vt:lpstr>
      <vt:lpstr>Wingdings</vt:lpstr>
      <vt:lpstr>宋体</vt:lpstr>
      <vt:lpstr>Calibri</vt:lpstr>
      <vt:lpstr>等线</vt:lpstr>
      <vt:lpstr>微软雅黑</vt:lpstr>
      <vt:lpstr>汉仪旗黑KW</vt:lpstr>
      <vt:lpstr>宋体</vt:lpstr>
      <vt:lpstr>Arial Unicode MS</vt:lpstr>
      <vt:lpstr>汉仪书宋二KW</vt:lpstr>
      <vt:lpstr>Helvetica Neue</vt:lpstr>
      <vt:lpstr>汉仪中等线KW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dwight</cp:lastModifiedBy>
  <cp:revision>101</cp:revision>
  <dcterms:created xsi:type="dcterms:W3CDTF">2019-10-04T03:45:41Z</dcterms:created>
  <dcterms:modified xsi:type="dcterms:W3CDTF">2019-10-04T03:45:41Z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