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8"/>
  </p:handoutMasterIdLst>
  <p:sldIdLst>
    <p:sldId id="256" r:id="rId3"/>
    <p:sldId id="265" r:id="rId4"/>
    <p:sldId id="266" r:id="rId6"/>
    <p:sldId id="267" r:id="rId7"/>
    <p:sldId id="301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295" r:id="rId34"/>
    <p:sldId id="299" r:id="rId35"/>
    <p:sldId id="300" r:id="rId36"/>
    <p:sldId id="259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90204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352"/>
    <a:srgbClr val="E7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11" autoAdjust="0"/>
    <p:restoredTop sz="86501" autoAdjust="0"/>
  </p:normalViewPr>
  <p:slideViewPr>
    <p:cSldViewPr>
      <p:cViewPr varScale="1">
        <p:scale>
          <a:sx n="60" d="100"/>
          <a:sy n="60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F7DC780-DB33-4D9C-9D86-47DFE5283BB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8FFC9EA-D899-4BE7-AFB5-C2D40F41A0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F963EE5-A2C0-4F32-AB94-3C2A8BCCE36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0FCBAC-2482-47C1-A48F-C0E931A30F4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92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86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*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48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1、id选择器与类选择器的区别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a、id选择器 一个</a:t>
            </a:r>
            <a:r>
              <a:rPr lang="en-US" altLang="zh-CN" dirty="0"/>
              <a:t>id</a:t>
            </a:r>
            <a:r>
              <a:rPr lang="zh-CN" altLang="en-US" dirty="0"/>
              <a:t>名只能设置给一个元素并且元素只能有一个</a:t>
            </a:r>
            <a:r>
              <a:rPr lang="en-US" altLang="zh-CN" dirty="0"/>
              <a:t>id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   b、class类选择器 多个元素可以设置同样的class 一个元素也能有多个不同的class名</a:t>
            </a: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12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/>
              <a:t>*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71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CSS</a:t>
            </a:r>
            <a:r>
              <a:rPr lang="zh-CN" altLang="en-US"/>
              <a:t>的注释代码是什么？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/*css</a:t>
            </a:r>
            <a:r>
              <a:rPr lang="zh-CN" altLang="en-US"/>
              <a:t>注释内容*</a:t>
            </a:r>
            <a:r>
              <a:rPr lang="en-US" altLang="zh-CN"/>
              <a:t>/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、养成在必要说明的地方（如开始位置结束位置）做注释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修复！！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325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a</a:t>
            </a:r>
            <a:r>
              <a:rPr lang="zh-CN" altLang="en-US"/>
              <a:t>、</a:t>
            </a:r>
            <a:r>
              <a:rPr lang="en-US" altLang="zh-CN"/>
              <a:t>text-indent</a:t>
            </a:r>
            <a:r>
              <a:rPr lang="zh-CN" altLang="en-US"/>
              <a:t>：</a:t>
            </a:r>
            <a:r>
              <a:rPr lang="en-US" altLang="zh-CN"/>
              <a:t>2em </a:t>
            </a:r>
            <a:r>
              <a:rPr lang="zh-CN" altLang="en-US"/>
              <a:t>首行缩进</a:t>
            </a:r>
            <a:r>
              <a:rPr lang="en-US" altLang="zh-CN"/>
              <a:t>2em</a:t>
            </a:r>
            <a:r>
              <a:rPr lang="zh-CN" altLang="en-US"/>
              <a:t>大小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text-align</a:t>
            </a:r>
            <a:r>
              <a:rPr lang="zh-CN" altLang="en-US"/>
              <a:t>：</a:t>
            </a:r>
            <a:r>
              <a:rPr lang="en-US" altLang="zh-CN"/>
              <a:t>center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、</a:t>
            </a:r>
            <a:r>
              <a:rPr lang="en-US" altLang="zh-CN"/>
              <a:t>left  </a:t>
            </a:r>
            <a:r>
              <a:rPr lang="zh-CN" altLang="en-US"/>
              <a:t>文本居中  居右  居左</a:t>
            </a: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14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331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900"/>
              <a:t>*</a:t>
            </a:r>
            <a:endParaRPr lang="en-US" altLang="zh-CN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r>
              <a:rPr lang="zh-CN" altLang="en-US" dirty="0"/>
              <a:t>*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BC729-8FB0-4ED0-B0DD-61C60378E20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25439-B1D4-401E-AF1C-22A7C30D4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/>
        </p:nvSpPr>
        <p:spPr>
          <a:xfrm>
            <a:off x="373063" y="2060575"/>
            <a:ext cx="8397875" cy="73025"/>
          </a:xfrm>
          <a:prstGeom prst="rect">
            <a:avLst/>
          </a:prstGeom>
          <a:solidFill>
            <a:srgbClr val="E700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D89E-FB98-41FB-8AB2-0F31F4F7F52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6B035-E506-4FD0-A1D5-4E1AA8BC2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A89E225-9E41-4F68-A13C-6A50C2EED5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488666-CCF1-4180-B88B-F6AA30506C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9%20&#35748;&#35782;&#30418;&#23376;&#27169;&#22411;&#32452;&#25104;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0%20&#30418;&#23376;&#36793;&#26694;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1%20&#36793;&#26694;&#32508;&#21512;&#20889;&#27861;(&#19968;).av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2%20&#36793;&#26694;&#32508;&#21512;&#20889;&#27861;(&#20108;)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3%20&#21512;&#24182;&#32454;&#32447;&#34920;&#26684;.av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4%20&#22278;&#35282;&#30697;&#24418;.avi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15%20&#30418;&#23376;&#20869;&#36793;&#36317;.avi" TargetMode="External"/><Relationship Id="rId1" Type="http://schemas.openxmlformats.org/officeDocument/2006/relationships/hyperlink" Target="../&#35270;&#39057;/13%20&#35838;&#22530;&#32451;&#20064;-&#27979;&#35797;&#36873;&#25321;&#22120;.av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6%20fireworks&#27979;&#37327;&#24037;&#20855;.av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7%20&#26032;&#28010;&#23548;&#33322;(&#19968;).av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8%20&#26032;&#28010;&#23548;&#33322;&#26639;&#65288;&#20108;&#65289;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1%20CSS&#23618;&#21472;&#24615;.av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19%20&#22806;&#36793;&#36317;&#20197;&#21450;&#30418;&#23376;&#23621;&#20013;&#23545;&#40784;.av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0%20&#25991;&#23383;&#30418;&#23376;&#23621;&#20013;&#22270;&#29255;&#21644;&#32972;&#26223;&#21306;&#21035;.av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1%20&#28165;&#38500;&#20869;&#22806;&#36793;&#36317;.avi" TargetMode="Externa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2%20&#34892;&#20869;&#20803;&#32032;&#19978;&#19979;&#20869;&#22806;&#36793;&#36317;&#30340;&#38382;&#39064;.avi" TargetMode="External"/><Relationship Id="rId1" Type="http://schemas.openxmlformats.org/officeDocument/2006/relationships/hyperlink" Target="../&#35270;&#39057;/21%20&#38142;&#25509;&#20266;&#31867;&#36873;&#25321;&#22120;&#30340;&#20351;&#29992;.avi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3%20&#22806;&#36793;&#36317;&#21512;&#24182;(&#19968;).avi" TargetMode="Externa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4%20&#22806;&#36793;&#36317;&#21512;&#24182;(&#20108;).avi" TargetMode="External"/><Relationship Id="rId1" Type="http://schemas.openxmlformats.org/officeDocument/2006/relationships/hyperlink" Target="../&#35270;&#39057;/23%20line-height&#34892;&#39640;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5%20&#30418;&#23376;&#30340;&#35745;&#31639;&#23610;&#23544;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6%20&#23398;&#20250;&#35745;&#31639;&#30418;&#23376;&#23610;&#23544;(&#37325;&#28857;).avi" TargetMode="Externa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hyperlink" Target="../&#35270;&#39057;/27%20padding&#19981;&#24433;&#21709;&#30418;&#23376;&#22823;&#23567;&#30340;&#24773;&#20917;.avi" TargetMode="External"/><Relationship Id="rId1" Type="http://schemas.openxmlformats.org/officeDocument/2006/relationships/hyperlink" Target="../&#35270;&#39057;/26%20&#32508;&#21512;&#26696;&#20363;&#65288;&#19968;&#65289;.avi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8%20&#25628;&#32034;&#36259;&#22270;&#65288;&#19968;&#65289;&#20998;&#26512;.av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2%20CSS&#32487;&#25215;&#24615;.av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29%20&#25628;&#32034;&#36259;&#22270;(&#20108;)&#22823;&#30418;&#23376;.av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0%20&#25628;&#32034;&#36259;&#22270;(&#19977;)&#26631;&#39064;.avi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1%20&#25628;&#32034;&#36259;&#22270;(&#22235;)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32%20&#25628;&#32034;&#36259;&#22270;(&#20116;).avi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3%20CSS&#20248;&#20808;&#32423;.av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4%20&#26435;&#37325;&#21472;&#21152;.av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5%20&#32487;&#25215;&#30340;&#26435;&#37325;&#20026;0.av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6%20css&#26435;&#37325;6&#36947;&#31934;&#21326;&#39064;.av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7%20&#20248;&#20808;&#32423;&#24635;&#32467;.av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hyperlink" Target="../&#35270;&#39057;/08%20&#30475;&#36879;&#32593;&#39029;&#24067;&#23616;&#26412;&#36136;.a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08434" y="2660809"/>
            <a:ext cx="371284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874963" y="3590925"/>
            <a:ext cx="3389312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导师：马超</a:t>
            </a:r>
            <a:r>
              <a:rPr lang="en-US" altLang="zh-CN" sz="3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(Mark)</a:t>
            </a:r>
            <a:endParaRPr lang="en-US" altLang="zh-CN" sz="3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认识盒子模型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认识盒子模型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盒子边框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5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盒子边框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边框综合写法（一）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边框综合写法（一）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4"/>
          <p:cNvSpPr txBox="1">
            <a:spLocks noChangeArrowheads="1"/>
          </p:cNvSpPr>
          <p:nvPr/>
        </p:nvSpPr>
        <p:spPr bwMode="auto">
          <a:xfrm>
            <a:off x="468313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边框综合写法（二）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边框综合写法（二）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3.4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合并细线表格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69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合并细线表格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掌握调试工具的具体操作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圆角矩形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圆角矩形</a:t>
            </a: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盒子内边距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盒子内边距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4.3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firework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firework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新浪导航（一）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新浪导航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4.5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新浪导航栏（二）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新浪导航栏.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层叠性</a:t>
            </a:r>
            <a:endParaRPr lang="en-US" altLang="en-US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94" name="文本框 5"/>
          <p:cNvSpPr txBox="1">
            <a:spLocks noChangeArrowheads="1"/>
          </p:cNvSpPr>
          <p:nvPr/>
        </p:nvSpPr>
        <p:spPr bwMode="auto">
          <a:xfrm>
            <a:off x="395288" y="2492375"/>
            <a:ext cx="3018775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层叠性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4.6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外边距以及盒子居中对齐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外边距以及盒子居中对齐.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文字盒子居中图片和背景区别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文字盒子居中图片和背景区别.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选择器和类选择器之间的区别是什么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清除内外边距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清除内外边距.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、通配符选择器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行内元素上下内外边距的问题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行内元素上下内外边距的问题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外边距合并问题（一）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外边距合并问题（一）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6.1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外边距合并问题（二）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外边距合并问题（二）.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6.2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盒子的计算尺寸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7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盒子的计算尺寸.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6.3</a:t>
            </a:r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学会计算盒子尺寸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32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学会计算盒子尺寸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5.4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padding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不影响盒子大小的情况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37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padding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不影响盒子大小的情况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搜索趣图（一）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搜索趣图（一）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继承性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074881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继承性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搜索趣图（二）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搜索趣图（二）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搜索趣图（三）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搜索趣图（三）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搜索趣图（四）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搜索趣图（四）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搜索趣图（五）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41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搜索趣图（五）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完成新闻案例。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优先级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优先级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权重叠加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5153074" cy="2862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权重叠加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课程详情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继承的权重为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105402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继承权重为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0.avi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 smtClean="0"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权重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道精华题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031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css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权重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6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到精华题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框 4"/>
          <p:cNvSpPr txBox="1">
            <a:spLocks noChangeArrowheads="1"/>
          </p:cNvSpPr>
          <p:nvPr/>
        </p:nvSpPr>
        <p:spPr bwMode="auto">
          <a:xfrm>
            <a:off x="39528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优先级总结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3150221" cy="24468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优先级总结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avi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4"/>
          <p:cNvSpPr txBox="1">
            <a:spLocks noChangeArrowheads="1"/>
          </p:cNvSpPr>
          <p:nvPr/>
        </p:nvSpPr>
        <p:spPr bwMode="auto">
          <a:xfrm>
            <a:off x="427038" y="1484313"/>
            <a:ext cx="79930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3200" b="1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看透网页布局的本质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8" name="文本框 5"/>
          <p:cNvSpPr txBox="1">
            <a:spLocks noChangeArrowheads="1"/>
          </p:cNvSpPr>
          <p:nvPr/>
        </p:nvSpPr>
        <p:spPr bwMode="auto">
          <a:xfrm>
            <a:off x="427038" y="2492375"/>
            <a:ext cx="8413750" cy="2425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课程信息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课程时长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钟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看透网页布局的本质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hlinkClick r:id="rId1" action="ppaction://hlinkfile"/>
              </a:rPr>
              <a:t>.avi</a:t>
            </a:r>
            <a:endParaRPr lang="zh-CN" altLang="zh-CN" sz="18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问答与练习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WPS 文字</Application>
  <PresentationFormat>全屏显示(4:3)</PresentationFormat>
  <Paragraphs>252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方正书宋_GBK</vt:lpstr>
      <vt:lpstr>Wingdings</vt:lpstr>
      <vt:lpstr>宋体</vt:lpstr>
      <vt:lpstr>Calibri</vt:lpstr>
      <vt:lpstr>等线</vt:lpstr>
      <vt:lpstr>微软雅黑</vt:lpstr>
      <vt:lpstr>汉仪旗黑KW</vt:lpstr>
      <vt:lpstr>宋体</vt:lpstr>
      <vt:lpstr>Arial Unicode MS</vt:lpstr>
      <vt:lpstr>汉仪书宋二KW</vt:lpstr>
      <vt:lpstr>Helvetica Neue</vt:lpstr>
      <vt:lpstr>汉仪中等线KW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dwight</cp:lastModifiedBy>
  <cp:revision>105</cp:revision>
  <dcterms:created xsi:type="dcterms:W3CDTF">2019-10-04T03:45:33Z</dcterms:created>
  <dcterms:modified xsi:type="dcterms:W3CDTF">2019-10-04T03:45:33Z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2052-1.5.2.2273</vt:lpwstr>
  </property>
</Properties>
</file>