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0"/>
  </p:handoutMasterIdLst>
  <p:sldIdLst>
    <p:sldId id="256" r:id="rId3"/>
    <p:sldId id="265" r:id="rId4"/>
    <p:sldId id="266" r:id="rId6"/>
    <p:sldId id="267" r:id="rId7"/>
    <p:sldId id="301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5" r:id="rId34"/>
    <p:sldId id="299" r:id="rId35"/>
    <p:sldId id="300" r:id="rId36"/>
    <p:sldId id="302" r:id="rId37"/>
    <p:sldId id="303" r:id="rId38"/>
    <p:sldId id="259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  <a:endParaRPr lang="en-US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*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9%20&#25991;&#23383;&#24037;&#20855;&#21644;&#21560;&#31649;&#24037;&#20855;.avi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0%20&#20999;&#22270;&#26041;&#27861;1-&#25163;&#21160;&#21010;&#29255;.avi" TargetMode="External"/><Relationship Id="rId1" Type="http://schemas.openxmlformats.org/officeDocument/2006/relationships/hyperlink" Target="../&#35270;&#39057;/10%20&#30418;&#23376;&#36793;&#26694;.avi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1%20&#20999;&#22270;&#26041;&#27861;2-&#21033;&#29992;&#22270;&#23618;&#20999;&#22270;.avi" TargetMode="External"/><Relationship Id="rId1" Type="http://schemas.openxmlformats.org/officeDocument/2006/relationships/hyperlink" Target="../&#35270;&#39057;/11%20&#36793;&#26694;&#32508;&#21512;&#20889;&#27861;(&#19968;).avi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2%20&#28165;&#38500;&#20840;&#37096;&#20999;&#29255;&#21644;&#36741;&#21161;&#32447;&#30340;&#26041;&#27861;.avi" TargetMode="External"/><Relationship Id="rId1" Type="http://schemas.openxmlformats.org/officeDocument/2006/relationships/hyperlink" Target="../&#35270;&#39057;/12%20&#36793;&#26694;&#32508;&#21512;&#20889;&#27861;(&#20108;)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3%20&#20999;&#22270;&#26041;&#27861;3-&#36741;&#21161;&#32447;&#20999;&#22270;.avi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4%20&#20999;&#22270;&#26041;&#27861;4-&#31561;&#20221;&#25968;&#21010;&#20998;&#27861;.avi" TargetMode="External"/><Relationship Id="rId1" Type="http://schemas.openxmlformats.org/officeDocument/2006/relationships/hyperlink" Target="../&#35270;&#39057;/14%20&#22278;&#35282;&#30697;&#24418;.avi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hyperlink" Target="../&#35270;&#39057;/15%20cutterman&#25554;&#20214;&#23433;&#35013;.avi" TargetMode="External"/><Relationship Id="rId2" Type="http://schemas.openxmlformats.org/officeDocument/2006/relationships/hyperlink" Target="../&#35270;&#39057;/15%20&#30418;&#23376;&#20869;&#36793;&#36317;.avi" TargetMode="External"/><Relationship Id="rId1" Type="http://schemas.openxmlformats.org/officeDocument/2006/relationships/hyperlink" Target="../&#35270;&#39057;/13%20&#35838;&#22530;&#32451;&#20064;-&#27979;&#35797;&#36873;&#25321;&#22120;.avi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6%20cutterman&#25554;&#20214;&#20351;&#29992;.avi" TargetMode="External"/><Relationship Id="rId1" Type="http://schemas.openxmlformats.org/officeDocument/2006/relationships/hyperlink" Target="../&#35270;&#39057;/16%20fireworks&#27979;&#37327;&#24037;&#20855;.avi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7%20&#23398;&#25104;&#32593;&#20934;&#22791;&#24037;&#20316;.avi" TargetMode="External"/><Relationship Id="rId1" Type="http://schemas.openxmlformats.org/officeDocument/2006/relationships/hyperlink" Target="../&#35270;&#39057;/17%20&#26032;&#28010;&#23548;&#33322;(&#19968;).avi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8%20&#23398;&#25104;&#32593;&#26696;&#20363;&#20998;&#26512;.avi" TargetMode="External"/><Relationship Id="rId1" Type="http://schemas.openxmlformats.org/officeDocument/2006/relationships/hyperlink" Target="../&#35270;&#39057;/18%20&#26032;&#28010;&#23548;&#33322;&#26639;&#65288;&#20108;&#65289;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1%20&#30697;&#24418;&#26925;&#22278;&#36873;&#21306;&#24037;&#20855;.avi" TargetMode="Externa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9%20&#23398;&#25104;&#32593;&#22836;&#37096;&#24320;&#22987;.avi" TargetMode="External"/><Relationship Id="rId1" Type="http://schemas.openxmlformats.org/officeDocument/2006/relationships/hyperlink" Target="../&#35270;&#39057;/19%20&#22806;&#36793;&#36317;&#20197;&#21450;&#30418;&#23376;&#23621;&#20013;&#23545;&#40784;.avi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0%20&#35843;&#25972;&#22836;&#37096;&#30340;&#23485;&#24230;.avi" TargetMode="External"/><Relationship Id="rId1" Type="http://schemas.openxmlformats.org/officeDocument/2006/relationships/hyperlink" Target="../&#35270;&#39057;/20%20&#25991;&#23383;&#30418;&#23376;&#23621;&#20013;&#22270;&#29255;&#21644;&#32972;&#26223;&#21306;&#21035;.avi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1%20logo&#21644;navbar&#37096;&#20998;&#24320;&#22987;.avi" TargetMode="External"/><Relationship Id="rId1" Type="http://schemas.openxmlformats.org/officeDocument/2006/relationships/hyperlink" Target="../&#35270;&#39057;/21%20&#28165;&#38500;&#20869;&#22806;&#36793;&#36317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2%20logo&#21644;navbar&#32467;&#26463;.avi" TargetMode="Externa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3%20search&#24320;&#22987;.avi" TargetMode="External"/><Relationship Id="rId1" Type="http://schemas.openxmlformats.org/officeDocument/2006/relationships/hyperlink" Target="../&#35270;&#39057;/23%20&#22806;&#36793;&#36317;&#21512;&#24182;(&#19968;).avi" TargetMode="Externa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4%20search&#32467;&#26463;.avi" TargetMode="External"/><Relationship Id="rId1" Type="http://schemas.openxmlformats.org/officeDocument/2006/relationships/hyperlink" Target="../&#35270;&#39057;/23%20line-height&#34892;&#39640;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5%20&#20010;&#20154;&#20013;&#24515;&#21046;&#20316;.av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6%20banner&#21046;&#20316;&#24320;&#22987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7%20&#32473;banner&#28155;&#21152;&#32972;&#26223;&#22270;&#29255;.avi" TargetMode="Externa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8%20&#20391;&#36793;&#26639;&#32467;&#26500;&#25645;&#24314;.avi" TargetMode="External"/><Relationship Id="rId1" Type="http://schemas.openxmlformats.org/officeDocument/2006/relationships/hyperlink" Target="../&#35270;&#39057;/28%20&#25628;&#32034;&#36259;&#22270;&#65288;&#19968;&#65289;&#20998;&#26512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2%20&#39068;&#33394;&#22635;&#20805;-&#31859;&#22855;&#25928;&#26524;.avi" TargetMode="Externa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9%20&#20391;&#36793;&#26639;&#21046;&#20316;&#32467;&#26463;.avi" TargetMode="External"/><Relationship Id="rId1" Type="http://schemas.openxmlformats.org/officeDocument/2006/relationships/hyperlink" Target="../&#35270;&#39057;/29%20&#25628;&#32034;&#36259;&#22270;(&#20108;)&#22823;&#30418;&#23376;.av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0%20&#23567;&#35838;&#34920;&#19978;.avi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1%20&#23567;&#35838;&#34920;&#20013;.av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2%20&#23567;&#35838;&#34920;&#19979;.avi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3%20&#31934;&#21697;&#25512;&#33616;&#19978;.avi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4%20&#31934;&#21697;&#25512;&#33616;&#19979;.avi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3%20&#22810;&#36793;&#24418;&#22871;&#32034;&#24037;&#20855;.avi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04%20&#30913;&#24615;&#22871;&#32034;&#24037;&#20855;.avi" TargetMode="External"/><Relationship Id="rId1" Type="http://schemas.openxmlformats.org/officeDocument/2006/relationships/hyperlink" Target="../&#35270;&#39057;/04%20&#26435;&#37325;&#21472;&#21152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5%20&#39764;&#26834;&#24037;&#20855;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6%20&#36873;&#21306;&#24067;&#23572;&#36816;&#31639;.av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7%20&#26790;&#24187;&#26143;&#29699;&#26696;&#20363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8%20&#38050;&#31508;&#24037;&#20855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708434" y="2660809"/>
            <a:ext cx="371284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-05</a:t>
            </a:r>
            <a:endParaRPr lang="en-US" altLang="zh-CN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  <a:endParaRPr lang="en-US" altLang="zh-CN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文字工具和吸管工具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文字工具和吸管工具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切图方法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手动划片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切图方法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手动划片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切图方法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利用图层切图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切图方法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2-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利用图层切图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清除全部切片和辅助线的方法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清除全部切片和辅助线的方法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切图方法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辅助线切图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切图方法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3-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辅助线切图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切图方法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等份数划分法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切图方法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4-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等份数划分法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cutterman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插件安装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cutterman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插件安装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cutterman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插件使用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cutterman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插件使用.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学成网准备工作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学成网准备工作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学成网案例分析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学成网案例分析.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矩形椭圆选区工具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842719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矩形椭圆选区工具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学成网头部开始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学成网头部开始.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调整头部的宽度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调整头部的宽度.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navbar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部分开始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logo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navbar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部分开始.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21 logo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navbar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部分结束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logo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navbar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部分结束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search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search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search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search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结束.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个人中心制作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个人中心制作.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banner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制作开始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banner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制作开始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banner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添加背景图片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banner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添加背景图片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侧边栏结构搭建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侧边栏结构搭建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颜色填充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米奇效果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4067139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颜色填充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米奇效果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侧边栏结构搭建结束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侧边栏结构搭建结束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小课表上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小课表上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小课表中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小课表中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小课表下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小课表下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精品推荐上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精品推荐上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精品推荐下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多边形套索工具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多边形套索工具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磁性套索工具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磁性套索工具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魔棒工具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魔棒工具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选区布尔运算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选区布尔运算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梦幻星球案例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381054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梦幻星球案例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钢笔工具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钢笔工具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WPS 文字</Application>
  <PresentationFormat>全屏显示(4:3)</PresentationFormat>
  <Paragraphs>268</Paragraphs>
  <Slides>36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方正书宋_GBK</vt:lpstr>
      <vt:lpstr>Wingdings</vt:lpstr>
      <vt:lpstr>宋体</vt:lpstr>
      <vt:lpstr>Calibri</vt:lpstr>
      <vt:lpstr>等线</vt:lpstr>
      <vt:lpstr>微软雅黑</vt:lpstr>
      <vt:lpstr>汉仪旗黑KW</vt:lpstr>
      <vt:lpstr>宋体</vt:lpstr>
      <vt:lpstr>Arial Unicode MS</vt:lpstr>
      <vt:lpstr>汉仪书宋二KW</vt:lpstr>
      <vt:lpstr>Helvetica Neue</vt:lpstr>
      <vt:lpstr>汉仪中等线KW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dwight</cp:lastModifiedBy>
  <cp:revision>109</cp:revision>
  <dcterms:created xsi:type="dcterms:W3CDTF">2019-10-04T03:49:48Z</dcterms:created>
  <dcterms:modified xsi:type="dcterms:W3CDTF">2019-10-04T03:49:48Z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