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65" r:id="rId3"/>
    <p:sldId id="266" r:id="rId4"/>
    <p:sldId id="267" r:id="rId5"/>
    <p:sldId id="301" r:id="rId6"/>
    <p:sldId id="268" r:id="rId7"/>
    <p:sldId id="269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4" r:id="rId31"/>
    <p:sldId id="295" r:id="rId32"/>
    <p:sldId id="299" r:id="rId33"/>
    <p:sldId id="300" r:id="rId34"/>
    <p:sldId id="302" r:id="rId35"/>
    <p:sldId id="303" r:id="rId36"/>
    <p:sldId id="259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352"/>
    <a:srgbClr val="E7001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1" autoAdjust="0"/>
    <p:restoredTop sz="86501" autoAdjust="0"/>
  </p:normalViewPr>
  <p:slideViewPr>
    <p:cSldViewPr>
      <p:cViewPr varScale="1">
        <p:scale>
          <a:sx n="60" d="100"/>
          <a:sy n="60" d="100"/>
        </p:scale>
        <p:origin x="-10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F7DC780-DB33-4D9C-9D86-47DFE5283BBC}" type="datetimeFigureOut">
              <a:rPr lang="zh-CN" altLang="en-US"/>
              <a:pPr>
                <a:defRPr/>
              </a:pPr>
              <a:t>2017/7/21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8FFC9EA-D899-4BE7-AFB5-C2D40F41A0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F963EE5-A2C0-4F32-AB94-3C2A8BCCE363}" type="datetimeFigureOut">
              <a:rPr lang="zh-CN" altLang="en-US"/>
              <a:pPr>
                <a:defRPr/>
              </a:pPr>
              <a:t>2017/7/21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FCBAC-2482-47C1-A48F-C0E931A30F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*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*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1、id选择器与类选择器的区别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   a、id选择器 一个</a:t>
            </a:r>
            <a:r>
              <a:rPr lang="en-US" altLang="zh-CN" dirty="0"/>
              <a:t>id</a:t>
            </a:r>
            <a:r>
              <a:rPr lang="zh-CN" altLang="en-US" dirty="0"/>
              <a:t>名只能设置给一个元素并且元素只能有一个</a:t>
            </a:r>
            <a:r>
              <a:rPr lang="en-US" altLang="zh-CN" dirty="0"/>
              <a:t>id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   b、class类选择器 多个元素可以设置同样的class 一个元素也能有多个不同的class名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*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CSS</a:t>
            </a:r>
            <a:r>
              <a:rPr lang="zh-CN" altLang="en-US"/>
              <a:t>的注释代码是什么？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/*css</a:t>
            </a:r>
            <a:r>
              <a:rPr lang="zh-CN" altLang="en-US"/>
              <a:t>注释内容*</a:t>
            </a:r>
            <a:r>
              <a:rPr lang="en-US" altLang="zh-CN"/>
              <a:t>/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、养成在必要说明的地方（如开始位置结束位置）做注释</a:t>
            </a:r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修复！！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text-indent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   a</a:t>
            </a:r>
            <a:r>
              <a:rPr lang="zh-CN" altLang="en-US"/>
              <a:t>、</a:t>
            </a:r>
            <a:r>
              <a:rPr lang="en-US" altLang="zh-CN"/>
              <a:t>text-indent</a:t>
            </a:r>
            <a:r>
              <a:rPr lang="zh-CN" altLang="en-US"/>
              <a:t>：</a:t>
            </a:r>
            <a:r>
              <a:rPr lang="en-US" altLang="zh-CN"/>
              <a:t>2em </a:t>
            </a:r>
            <a:r>
              <a:rPr lang="zh-CN" altLang="en-US"/>
              <a:t>首行缩进</a:t>
            </a:r>
            <a:r>
              <a:rPr lang="en-US" altLang="zh-CN"/>
              <a:t>2em</a:t>
            </a:r>
            <a:r>
              <a:rPr lang="zh-CN" altLang="en-US"/>
              <a:t>大小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text-align</a:t>
            </a:r>
            <a:r>
              <a:rPr lang="zh-CN" altLang="en-US"/>
              <a:t>：</a:t>
            </a:r>
            <a:r>
              <a:rPr lang="en-US" altLang="zh-CN"/>
              <a:t>center</a:t>
            </a:r>
            <a:r>
              <a:rPr lang="zh-CN" altLang="en-US"/>
              <a:t>、</a:t>
            </a:r>
            <a:r>
              <a:rPr lang="en-US" altLang="zh-CN"/>
              <a:t>right</a:t>
            </a:r>
            <a:r>
              <a:rPr lang="zh-CN" altLang="en-US"/>
              <a:t>、</a:t>
            </a:r>
            <a:r>
              <a:rPr lang="en-US" altLang="zh-CN"/>
              <a:t>left  </a:t>
            </a:r>
            <a:r>
              <a:rPr lang="zh-CN" altLang="en-US"/>
              <a:t>文本居中  居右  居左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900"/>
              <a:t>*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*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BC729-8FB0-4ED0-B0DD-61C60378E201}" type="datetimeFigureOut">
              <a:rPr lang="zh-CN" altLang="en-US"/>
              <a:pPr>
                <a:defRPr/>
              </a:pPr>
              <a:t>2017/7/21 Friday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25439-B1D4-401E-AF1C-22A7C30D4C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>
            <a:off x="373063" y="2060575"/>
            <a:ext cx="8397875" cy="73025"/>
          </a:xfrm>
          <a:prstGeom prst="rect">
            <a:avLst/>
          </a:prstGeom>
          <a:solidFill>
            <a:srgbClr val="E7001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ED89E-FB98-41FB-8AB2-0F31F4F7F526}" type="datetimeFigureOut">
              <a:rPr lang="zh-CN" altLang="en-US"/>
              <a:pPr>
                <a:defRPr/>
              </a:pPr>
              <a:t>2017/7/21 Friday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6B035-E506-4FD0-A1D5-4E1AA8BC22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A89E225-9E41-4F68-A13C-6A50C2EED5E5}" type="datetimeFigureOut">
              <a:rPr lang="zh-CN" altLang="en-US"/>
              <a:pPr>
                <a:defRPr/>
              </a:pPr>
              <a:t>2017/7/21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488666-CCF1-4180-B88B-F6AA30506C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9%20&#25991;&#23383;&#24037;&#20855;&#21644;&#21560;&#31649;&#24037;&#20855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0%20&#30418;&#23376;&#36793;&#26694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10%20&#20999;&#22270;&#26041;&#27861;1-&#25163;&#21160;&#21010;&#29255;.avi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1%20&#36793;&#26694;&#32508;&#21512;&#20889;&#27861;(&#19968;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11%20&#20999;&#22270;&#26041;&#27861;2-&#21033;&#29992;&#22270;&#23618;&#20999;&#22270;.avi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2%20&#36793;&#26694;&#32508;&#21512;&#20889;&#27861;(&#20108;)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12%20&#28165;&#38500;&#20840;&#37096;&#20999;&#29255;&#21644;&#36741;&#21161;&#32447;&#30340;&#26041;&#27861;.avi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3%20&#20999;&#22270;&#26041;&#27861;3-&#36741;&#21161;&#32447;&#20999;&#22270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4%20&#22278;&#35282;&#30697;&#24418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14%20&#20999;&#22270;&#26041;&#27861;4-&#31561;&#20221;&#25968;&#21010;&#20998;&#27861;.avi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3%20&#35838;&#22530;&#32451;&#20064;-&#27979;&#35797;&#36873;&#25321;&#22120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../&#35270;&#39057;/15%20cutterman&#25554;&#20214;&#23433;&#35013;.avi" TargetMode="External"/><Relationship Id="rId4" Type="http://schemas.openxmlformats.org/officeDocument/2006/relationships/hyperlink" Target="../&#35270;&#39057;/15%20&#30418;&#23376;&#20869;&#36793;&#36317;.avi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6%20fireworks&#27979;&#37327;&#24037;&#20855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16%20cutterman&#25554;&#20214;&#20351;&#29992;.avi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7%20&#26032;&#28010;&#23548;&#33322;(&#19968;)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17%20&#23398;&#25104;&#32593;&#20934;&#22791;&#24037;&#20316;.avi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8%20&#26032;&#28010;&#23548;&#33322;&#26639;&#65288;&#20108;&#65289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18%20&#23398;&#25104;&#32593;&#26696;&#20363;&#20998;&#26512;.av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1%20&#30697;&#24418;&#26925;&#22278;&#36873;&#21306;&#24037;&#20855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9%20&#22806;&#36793;&#36317;&#20197;&#21450;&#30418;&#23376;&#23621;&#20013;&#23545;&#40784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19%20&#23398;&#25104;&#32593;&#22836;&#37096;&#24320;&#22987;.avi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0%20&#25991;&#23383;&#30418;&#23376;&#23621;&#20013;&#22270;&#29255;&#21644;&#32972;&#26223;&#21306;&#21035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20%20&#35843;&#25972;&#22836;&#37096;&#30340;&#23485;&#24230;.avi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1%20&#28165;&#38500;&#20869;&#22806;&#36793;&#36317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21%20logo&#21644;navbar&#37096;&#20998;&#24320;&#22987;.avi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2%20logo&#21644;navbar&#32467;&#26463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3%20&#22806;&#36793;&#36317;&#21512;&#24182;(&#19968;)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23%20search&#24320;&#22987;.avi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3%20line-height&#34892;&#39640;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24%20search&#32467;&#26463;.avi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5%20&#20010;&#20154;&#20013;&#24515;&#21046;&#20316;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6%20banner&#21046;&#20316;&#24320;&#22987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7%20&#32473;banner&#28155;&#21152;&#32972;&#26223;&#22270;&#29255;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8%20&#25628;&#32034;&#36259;&#22270;&#65288;&#19968;&#65289;&#20998;&#26512;.av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28%20&#20391;&#36793;&#26639;&#32467;&#26500;&#25645;&#24314;.av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2%20&#39068;&#33394;&#22635;&#20805;-&#31859;&#22855;&#25928;&#26524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9%20&#25628;&#32034;&#36259;&#22270;(&#20108;)&#22823;&#30418;&#23376;.avi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29%20&#20391;&#36793;&#26639;&#21046;&#20316;&#32467;&#26463;.avi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0%20&#23567;&#35838;&#34920;&#19978;.avi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1%20&#23567;&#35838;&#34920;&#20013;.avi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2%20&#23567;&#35838;&#34920;&#19979;.avi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3%20&#31934;&#21697;&#25512;&#33616;&#19978;.avi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4%20&#31934;&#21697;&#25512;&#33616;&#19979;.avi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3%20&#22810;&#36793;&#24418;&#22871;&#32034;&#24037;&#20855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4%20&#26435;&#37325;&#21472;&#21152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04%20&#30913;&#24615;&#22871;&#32034;&#24037;&#20855;.av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5%20&#39764;&#26834;&#24037;&#20855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6%20&#36873;&#21306;&#24067;&#23572;&#36816;&#31639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../&#35270;&#39057;/07%20&#26790;&#24187;&#26143;&#29699;&#26696;&#20363;.av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8%20&#38050;&#31508;&#24037;&#20855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588963" y="2663825"/>
            <a:ext cx="7951787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基本入门第一天</a:t>
            </a:r>
            <a:r>
              <a:rPr lang="en-US" altLang="zh-CN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-DAY03</a:t>
            </a:r>
            <a:endParaRPr lang="zh-CN" altLang="en-US" sz="4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2874963" y="3590925"/>
            <a:ext cx="33893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导师：马超</a:t>
            </a:r>
            <a:r>
              <a:rPr lang="en-US" altLang="zh-CN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(Mark)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文字工具和吸管工具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文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字工具和吸管工具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切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图方法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手动划片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5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切图方法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1-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手动划片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.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3.2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切图方法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利用图层切图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切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图方法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2-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利用图层切图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.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框 4"/>
          <p:cNvSpPr txBox="1">
            <a:spLocks noChangeArrowheads="1"/>
          </p:cNvSpPr>
          <p:nvPr/>
        </p:nvSpPr>
        <p:spPr bwMode="auto">
          <a:xfrm>
            <a:off x="468313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3.3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清除全部切片和辅助线的方法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0" name="文本框 5"/>
          <p:cNvSpPr txBox="1">
            <a:spLocks noChangeArrowheads="1"/>
          </p:cNvSpPr>
          <p:nvPr/>
        </p:nvSpPr>
        <p:spPr bwMode="auto">
          <a:xfrm>
            <a:off x="39528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清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除全部切片和辅助线的方法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.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3.4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切图方法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辅助线切图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切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图方法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3-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辅助线切图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掌握调试工具的具体操作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切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图方法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等份数划分法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切图方法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4-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等份数划分法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4.2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cutterman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插件安装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79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cutterman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插件安装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4.3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cutterman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插件使用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4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cutterman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插件使用.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学成网准备工作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学成网准备工作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.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学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成网案例分析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学成网案例分析.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矩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形椭圆选区工具</a:t>
            </a:r>
            <a:endParaRPr lang="en-US" altLang="en-US" sz="3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395288" y="2492375"/>
            <a:ext cx="3842719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矩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形椭圆选区工具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4.6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学成网头部开始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8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学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成网头部开始.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5.1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调整头部的宽度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03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调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整头部的宽度.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选择器和类选择器之间的区别是什么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logo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navbar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部分开始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8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logo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navbar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部分开始.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、通配符选择器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21 logo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navbar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部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结束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logo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navbar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部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分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结束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5.4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search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开始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7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search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开始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6.1</a:t>
            </a:r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search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结束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22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search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结束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6.2</a:t>
            </a:r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个人中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心制作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27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个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人中心制作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6.3</a:t>
            </a:r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banner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制作开始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32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banner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制作开始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给</a:t>
            </a:r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banner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添加背景图片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37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给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banner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添加背景图片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侧边栏结构搭建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侧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边栏结构搭建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.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颜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色填充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米奇效果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4067139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颜色填充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-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米奇效果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28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侧边栏结构搭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建结束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侧边栏结构搭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建结束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.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小课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表上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小课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表上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5.4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小课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表中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小课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表中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5.4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小课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表下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小课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表下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5.4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精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品推荐上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精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品推荐上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5.4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精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品推荐下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精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品推荐下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多边形套索工具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515307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多边形套索工具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磁性套索工具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515307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磁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性套索工具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魔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棒工具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10540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魔棒工具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2.1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选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区布尔运算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选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区布尔运算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梦幻星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球案例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3381054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梦幻星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球案例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avi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钢笔工具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5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钢笔工具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1551</Words>
  <Application>Microsoft Office PowerPoint</Application>
  <PresentationFormat>全屏显示(4:3)</PresentationFormat>
  <Paragraphs>207</Paragraphs>
  <Slides>36</Slides>
  <Notes>33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xbany</cp:lastModifiedBy>
  <cp:revision>108</cp:revision>
  <dcterms:created xsi:type="dcterms:W3CDTF">2015-06-29T07:19:00Z</dcterms:created>
  <dcterms:modified xsi:type="dcterms:W3CDTF">2017-07-21T15:20:29Z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