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5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2017/7/17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2017/7/17 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2017/7/17 Monday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0132;&#38598;&#36873;&#25321;&#2212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24182;&#38598;&#36873;&#25321;&#2212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21518;&#20195;&#36873;&#25321;&#2212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23376;&#20803;&#32032;&#36873;&#25321;&#2212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35838;&#22530;&#32451;&#20064;-&#27979;&#35797;&#36873;&#25321;&#2212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3646;&#24615;&#36873;&#25321;&#22120;(&#1996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&#23646;&#24615;&#36873;&#25321;&#22120;(&#20108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&#20266;&#20803;&#32032;&#36873;&#25321;&#22120;(&#1996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0266;&#20803;&#32032;&#36873;&#25321;&#22120;(&#20108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20869;&#37096;&#26679;&#24335;&#34920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CSS&#20070;&#20889;&#35268;&#3353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32972;&#26223;&#39068;&#33394;&#22270;&#29255;&#21450;&#20854;&#24179;&#38138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38142;&#25509;&#20266;&#31867;&#36873;&#25321;&#22120;&#30340;&#20351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0%20&#32972;&#26223;&#20301;&#32622;&#65288;&#19968;&#65289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38142;&#25509;&#20266;&#31867;&#30340;&#31616;&#20889;&#26041;&#24335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1%20&#32972;&#26223;&#20301;&#32622;(&#20108;)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line-height&#34892;&#3964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2%20&#39764;&#20861;&#32972;&#26223;&#22270;&#29255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32972;&#26223;&#38468;&#30528;(&#22266;&#23450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32972;&#26223;&#31616;&#2088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32508;&#21512;&#26696;&#20363;&#65288;&#19968;&#6528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5%20&#32972;&#26223;&#21322;&#36879;&#26126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32972;&#26223;&#32553;&#25918;&#65288;&#19968;&#65289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32972;&#26223;&#32553;&#25918;&#65288;&#20108;&#65289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34892;&#20869;&#26679;&#24335;&#34920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2810;&#32972;&#26223;&#22270;&#29255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0985;&#20984;&#25991;&#23383;&#25928;&#26524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5991;&#23383;&#38452;&#24433;&#21021;&#35782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30%20&#29579;&#32773;&#33635;&#32768;&#23548;&#33322;&#26639;&#65288;&#19968;&#65289;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9579;&#32773;&#33635;&#32768;&#23548;&#33322;&#26639;(&#20108;)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2806;&#37096;&#26679;&#24335;&#3492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19977;&#31181;&#26679;&#24335;&#34920;&#24635;&#3246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22359;&#32423;&#26631;&#31614;&#26174;&#31034;&#27169;&#2433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6%20&#34892;&#20869;&#26631;&#31614;&#26174;&#31034;&#27169;&#24335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%20&#34892;&#20869;&#22359;&#20803;&#3203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26174;&#31034;&#27169;&#24335;&#36716;&#2544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集选择器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交集选择器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集选择器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并集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代选择器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后代选择器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完善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完善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子元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素选择器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子元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素选择器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测试选择器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课堂练习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测试选择器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性选择器（一）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性选择器（一）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性选择器（二）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属性选择器二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素选择器（一）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伪元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素选择器（一）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素选择器（二）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伪元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素选择器（二）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部样式表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150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内部样式表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书写规范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书写规范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背景颜色图片及其平铺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景颜色图片及其平铺.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背景位置（一）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景位置（一）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背景位置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背景位置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魔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兽背景图片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兽背景图片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景附着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景附着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景简写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背景简写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景半透明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景半透明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景缩放（一）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景缩放（一）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景缩放（二）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背景缩放（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内样式表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0632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行内样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多背景图片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多背景图片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凹凸文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字效果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凹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凸文字效果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王者荣耀导航栏（一）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者荣耀导航栏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部样式表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外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部样式表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样式表总结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样式表总结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级标签显示模式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级标签显示模式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内标签显示模式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842719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内标签显示模式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块元素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内块元素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显示模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式转换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显示模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式转换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1453</Words>
  <Application>Microsoft Office PowerPoint</Application>
  <PresentationFormat>全屏显示(4:3)</PresentationFormat>
  <Paragraphs>196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98</cp:revision>
  <dcterms:created xsi:type="dcterms:W3CDTF">2015-06-29T07:19:00Z</dcterms:created>
  <dcterms:modified xsi:type="dcterms:W3CDTF">2017-07-16T16:45:18Z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