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5" r:id="rId3"/>
    <p:sldId id="266" r:id="rId4"/>
    <p:sldId id="267" r:id="rId5"/>
    <p:sldId id="301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04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9" r:id="rId34"/>
    <p:sldId id="300" r:id="rId35"/>
    <p:sldId id="302" r:id="rId36"/>
    <p:sldId id="303" r:id="rId37"/>
    <p:sldId id="305" r:id="rId38"/>
    <p:sldId id="25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  <a:pPr>
                <a:defRPr/>
              </a:pPr>
              <a:t>2017/7/23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  <a:pPr>
                <a:defRPr/>
              </a:pPr>
              <a:t>2017/7/23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*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  <a:pPr>
                <a:defRPr/>
              </a:pPr>
              <a:t>2017/7/23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  <a:pPr>
                <a:defRPr/>
              </a:pPr>
              <a:t>2017/7/23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  <a:pPr>
                <a:defRPr/>
              </a:pPr>
              <a:t>2017/7/23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5991;&#23383;&#24037;&#20855;&#21644;&#21560;&#31649;&#24037;&#2085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9%20&#23450;&#20301;&#32451;&#20064;-&#21704;&#26681;&#36798;&#26031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32477;&#23545;&#23450;&#20301;&#27700;&#24179;&#22402;&#30452;&#23621;&#2001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36793;&#26694;&#32508;&#21512;&#20889;&#27861;(&#19968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11%20&#28120;&#23453;&#28966;&#28857;&#22270;&#20998;&#26512;.avi" TargetMode="External"/><Relationship Id="rId4" Type="http://schemas.openxmlformats.org/officeDocument/2006/relationships/hyperlink" Target="../&#35270;&#39057;/11%20&#20999;&#22270;&#26041;&#27861;2-&#21033;&#29992;&#22270;&#23618;&#20999;&#22270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36793;&#26694;&#32508;&#21512;&#20889;&#27861;(&#20108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2%20&#28120;&#23453;&#36718;&#25773;&#22270;&#19978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&#20999;&#22270;&#26041;&#27861;3-&#36741;&#21161;&#32447;&#20999;&#2227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3%20&#28120;&#23453;&#36718;&#25773;&#22270;&#20013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&#22278;&#35282;&#30697;&#24418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4%20&#28120;&#23453;&#36718;&#25773;&#22270;&#19979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%20&#28120;&#23453;&#36718;&#25773;&#22270;&#26435;&#37325;&#38382;&#39064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&#22266;&#23450;&#23450;&#2030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20223;&#26032;&#28010;&#22266;&#23450;&#22836;&#37096;&#21644;&#24191;&#2157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21472;&#21152;&#27425;&#2420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20026;&#20160;&#20040;&#23398;&#20064;&#23450;&#2030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21472;&#21152;&#27425;&#24207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19%20&#23450;&#20301;&#24635;&#32467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2806;&#36793;&#36317;&#20197;&#21450;&#30418;&#23376;&#23621;&#20013;&#23545;&#4078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20%20&#22266;&#23450;&#32477;&#23545;&#23450;&#20301;&#27169;&#24335;&#36716;&#25442;.avi" TargetMode="External"/><Relationship Id="rId4" Type="http://schemas.openxmlformats.org/officeDocument/2006/relationships/hyperlink" Target="../&#35270;&#39057;/19%20&#23398;&#25104;&#32593;&#22836;&#37096;&#24320;&#22987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5991;&#23383;&#30418;&#23376;&#23621;&#20013;&#22270;&#29255;&#21644;&#32972;&#26223;&#21306;&#21035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21%20display&#21644;visibility&#20351;&#29992;.avi" TargetMode="External"/><Relationship Id="rId4" Type="http://schemas.openxmlformats.org/officeDocument/2006/relationships/hyperlink" Target="../&#35270;&#39057;/20%20&#35843;&#25972;&#22836;&#37096;&#30340;&#23485;&#24230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28165;&#38500;&#20869;&#22806;&#36793;&#36317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35270;&#39057;/22%20&#40736;&#26631;&#32463;&#36807;&#26174;&#31034;&#20108;&#32500;&#30721;.avi" TargetMode="External"/><Relationship Id="rId4" Type="http://schemas.openxmlformats.org/officeDocument/2006/relationships/hyperlink" Target="../&#35270;&#39057;/21%20logo&#21644;navbar&#37096;&#20998;&#24320;&#22987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overflow&#23646;&#24615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23398;&#25104;&#22312;&#32447;&#39029;&#38754;&#20462;&#22797;&#24037;&#20316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&#23567;&#22278;&#28857;&#21046;&#20316;&#19978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3567;&#22278;&#28857;&#21046;&#20316;&#1997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banner&#21046;&#20316;&#24320;&#22987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7%20&#31934;&#21697;&#25512;&#33616;&#22823;&#27169;&#22359;&#22836;&#37096;&#24320;&#22987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32473;banner&#28155;&#21152;&#32972;&#26223;&#22270;&#29255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28%20&#31934;&#21697;&#25512;&#33616;&#22823;&#27169;&#22359;&#22836;&#37096;&#32467;&#26463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23450;&#20301;&#23646;&#2461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31934;&#21697;&#25512;&#33616;&#22823;&#27169;&#22359;&#20027;&#20307;&#24320;&#2298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31934;&#21697;&#25512;&#33616;&#22823;&#27169;&#22359;li&#32467;&#26463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31934;&#21697;&#25512;&#33616;&#22823;&#27169;&#22359;&#32467;&#26463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3567;&#35838;&#34920;&#20013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32%20&#24213;&#37096;&#21046;&#20316;&#28165;&#38500;&#28014;&#21160;.av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3%20&#24213;&#37096;&#24038;&#20391;&#24320;&#22987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&#24213;&#37096;&#24038;&#20391;&#23436;&#25104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&#31934;&#21697;&#25512;&#33616;&#19979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35%20&#24213;&#37096;&#21491;&#20391;&#23436;&#25104;.av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&#31934;&#21697;&#25512;&#33616;&#19979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35%20&#24213;&#37096;&#21491;&#20391;&#23436;&#25104;.avi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38745;&#24577;&#23450;&#20301;(1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&#26435;&#37325;&#21472;&#2115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35270;&#39057;/04%20&#30456;&#23545;&#23450;&#20301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&#32477;&#23545;&#23450;&#20301;&#33073;&#2663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6%20&#29238;&#32423;&#27809;&#26377;&#23450;&#2030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7%20&#29238;&#32423;&#26377;&#23450;&#20301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20309;&#20026;&#23376;&#32477;&#29238;&#3045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588963" y="2663825"/>
            <a:ext cx="79517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基本入门第一天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定位练习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哈根达斯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定位练习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哈根达斯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绝对定位水平垂直居中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绝对定位水平垂直居中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淘宝焦点图分析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淘宝焦点图分析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淘宝轮播图上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淘宝轮播图中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淘宝轮播图中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淘宝轮播图下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淘宝轮播图权重问题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淘宝轮播图权重问题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固定定位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固定定位.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仿新浪固定头部和广告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仿新浪固定头部和广告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层叠次序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层叠次序.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为什么学习定位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611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为什么学习定位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定位总结.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固定绝对定位模式转换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固定绝对定位模式转换.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display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visibility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display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visibility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使用.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鼠标经过显示二维码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鼠标经过显示二维码.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overflow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overflow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学成在线页面修复工作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学成在线页面修复工作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小圆点制作上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小圆点制作上.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小圆点制作下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小圆点制作下.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精品推荐大模块头部开始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精品推荐大模块头部开始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精品推荐大模块头部结束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精品推荐大模块头部结束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4442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定位属性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精品推荐大模块主体开始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精品推荐大模块主体开始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精品推荐大模块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li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精品推荐大模块结束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精品推荐大模块结束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底部制作清除浮动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底部制作清除浮动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底部左侧开始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底部左侧开始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底部左侧完成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底部左侧完成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底部右侧开始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底部右侧开始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底部右侧完成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底部右侧完成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静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态定位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静态定位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相对定位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相对定位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绝对定位脱标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绝对定位脱标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父级没有定位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父级没有定位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父级有定位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150221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父级有定位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何为子绝父相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何为子绝父相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1649</Words>
  <Application>Microsoft Office PowerPoint</Application>
  <PresentationFormat>全屏显示(4:3)</PresentationFormat>
  <Paragraphs>220</Paragraphs>
  <Slides>38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172</cp:revision>
  <dcterms:created xsi:type="dcterms:W3CDTF">2015-06-29T07:19:00Z</dcterms:created>
  <dcterms:modified xsi:type="dcterms:W3CDTF">2017-07-23T08:37:40Z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